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7"/>
  </p:notesMasterIdLst>
  <p:sldIdLst>
    <p:sldId id="256" r:id="rId2"/>
    <p:sldId id="322" r:id="rId3"/>
    <p:sldId id="383" r:id="rId4"/>
    <p:sldId id="323" r:id="rId5"/>
    <p:sldId id="384" r:id="rId6"/>
    <p:sldId id="382" r:id="rId7"/>
    <p:sldId id="402" r:id="rId8"/>
    <p:sldId id="385" r:id="rId9"/>
    <p:sldId id="325" r:id="rId10"/>
    <p:sldId id="327" r:id="rId11"/>
    <p:sldId id="386" r:id="rId12"/>
    <p:sldId id="375" r:id="rId13"/>
    <p:sldId id="374" r:id="rId14"/>
    <p:sldId id="329" r:id="rId15"/>
    <p:sldId id="337" r:id="rId16"/>
    <p:sldId id="340" r:id="rId17"/>
    <p:sldId id="343" r:id="rId18"/>
    <p:sldId id="341" r:id="rId19"/>
    <p:sldId id="345" r:id="rId20"/>
    <p:sldId id="346" r:id="rId21"/>
    <p:sldId id="347" r:id="rId22"/>
    <p:sldId id="348" r:id="rId23"/>
    <p:sldId id="349" r:id="rId24"/>
    <p:sldId id="401" r:id="rId25"/>
    <p:sldId id="350" r:id="rId26"/>
    <p:sldId id="336" r:id="rId27"/>
    <p:sldId id="351" r:id="rId28"/>
    <p:sldId id="352" r:id="rId29"/>
    <p:sldId id="353" r:id="rId30"/>
    <p:sldId id="355" r:id="rId31"/>
    <p:sldId id="363" r:id="rId32"/>
    <p:sldId id="359" r:id="rId33"/>
    <p:sldId id="334" r:id="rId34"/>
    <p:sldId id="335" r:id="rId35"/>
    <p:sldId id="338" r:id="rId36"/>
    <p:sldId id="361" r:id="rId37"/>
    <p:sldId id="360" r:id="rId38"/>
    <p:sldId id="364" r:id="rId39"/>
    <p:sldId id="365" r:id="rId40"/>
    <p:sldId id="367" r:id="rId41"/>
    <p:sldId id="368" r:id="rId42"/>
    <p:sldId id="369" r:id="rId43"/>
    <p:sldId id="332" r:id="rId44"/>
    <p:sldId id="370" r:id="rId45"/>
    <p:sldId id="372" r:id="rId46"/>
    <p:sldId id="333" r:id="rId47"/>
    <p:sldId id="371" r:id="rId48"/>
    <p:sldId id="387" r:id="rId49"/>
    <p:sldId id="390" r:id="rId50"/>
    <p:sldId id="392" r:id="rId51"/>
    <p:sldId id="389" r:id="rId52"/>
    <p:sldId id="391" r:id="rId53"/>
    <p:sldId id="393" r:id="rId54"/>
    <p:sldId id="394" r:id="rId55"/>
    <p:sldId id="396" r:id="rId56"/>
    <p:sldId id="398" r:id="rId57"/>
    <p:sldId id="397" r:id="rId58"/>
    <p:sldId id="399" r:id="rId59"/>
    <p:sldId id="400" r:id="rId60"/>
    <p:sldId id="388" r:id="rId61"/>
    <p:sldId id="380" r:id="rId62"/>
    <p:sldId id="378" r:id="rId63"/>
    <p:sldId id="381" r:id="rId64"/>
    <p:sldId id="379" r:id="rId65"/>
    <p:sldId id="339" r:id="rId66"/>
  </p:sldIdLst>
  <p:sldSz cx="12192000" cy="6858000"/>
  <p:notesSz cx="6858000" cy="9144000"/>
  <p:embeddedFontLst>
    <p:embeddedFont>
      <p:font typeface="Wanted Sans" panose="020B0504000000000000" pitchFamily="50" charset="-127"/>
      <p:regular r:id="rId68"/>
    </p:embeddedFont>
    <p:embeddedFont>
      <p:font typeface="맑은 고딕" panose="020B0503020000020004" pitchFamily="50" charset="-127"/>
      <p:regular r:id="rId69"/>
      <p:bold r:id="rId70"/>
    </p:embeddedFont>
    <p:embeddedFont>
      <p:font typeface="와구리체 TTF" pitchFamily="2" charset="-127"/>
      <p:regular r:id="rId7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AC65"/>
    <a:srgbClr val="BCCBA1"/>
    <a:srgbClr val="1E742C"/>
    <a:srgbClr val="FBFBFB"/>
    <a:srgbClr val="6D8246"/>
    <a:srgbClr val="A5BA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01109-5E2B-494A-84DB-0667932E30F0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9B723-9D17-46A2-8C93-F6E82C09C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1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87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046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002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831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914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271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188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788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90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19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655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95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144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407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B723-9D17-46A2-8C93-F6E82C09CF0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634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B2511-1B05-2B0F-0F81-5BD57FC14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A37DF9-9D95-0379-1397-D8B481DB6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2A9DFC-63D3-AF6D-6CBC-D61311275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6846EC-93A2-FC84-0C30-FBCDA574E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AC6F3D-67AE-02EF-E983-C3A584BA4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392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DC186-10E6-39CE-ABF6-367987760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2875D1-6892-FCD0-1713-C82D05516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23AD11-66F6-D320-DBE2-D3DB9AE14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6C2EF0-E7D5-F03C-65C3-672D2ECEC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EA314E-4677-FE1B-D2A7-531D14CE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62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6E278B-1286-2F2A-4A7F-B9BEBC505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98C487-9A13-F373-9CB5-F506F6064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A1F4DF-4A69-6198-DB39-D18C9C1CC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12BF42-C57A-7E11-4CC5-106CBE6A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79C81D-E02A-6E3F-0E30-29EC1491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86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9B478-B99C-2ED2-F5E5-1CD0954E7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0CFCA2-C987-00E5-93DE-C110A6CF1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2166BF-BF66-8E88-11C4-C350AE91D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FB36E0-A93E-D407-4B6E-944645D5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3B20BB-3F81-1A06-4243-64B6514D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327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76B44-1390-0089-E5BC-C835BA78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44939F-A8E9-C294-8407-2D01CE87D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2E40C-8132-EDA0-2036-2BD7E2DBA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A5106-C0E9-4AB9-6C0A-969888C4F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4A4F18-F338-EF87-1897-635B4B80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33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3D8D2-23A4-182E-A67A-5A7B30D2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340AEB-F267-B53B-D530-8698AD360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2C4215-E429-9D45-18A4-79ABD4EE5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1ED68B-819D-1D08-0B14-670FFDCB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6D9619-4451-6F95-8051-006AFC99B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6BC87F-75C9-BC66-5A37-272AD8188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29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2BE57-7760-0D8D-39EC-7927BC673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29E103-75FA-0324-3FA4-4BD140DBF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4CDB8B-A62A-CC41-2360-909DA929B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602E1F-5F90-02E1-2EF0-7AE0BF6A4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07F501-D28E-1CB9-DE5F-405C174B25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5488D4-C8D0-3A88-AC2F-E89B8B8A6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69E460-E315-9D51-6837-10AA344E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FFD588-69EE-37C2-FFC3-67DF383B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3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8180F-458B-6B5D-4E8A-E1A0B15B4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DB8F30-5A77-B719-9CC0-C1265921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A6F20C-07C7-450B-E179-A8893D04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9D217B-36CA-5A75-8C40-7B8765294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59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9C38BD-FF40-0215-8D83-C3A7C870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221F2E-0B4C-DCA3-C25E-C13960AD3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0FEC6A-D842-29A2-8B24-779F12B24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60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03169-D189-9142-9AB9-3A3C7AFD2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6C849-6A3F-6D7B-8F8E-B632CEF94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87DC16-8542-B0D8-99C1-1D9BAB93C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A42FEA-8B74-41B6-3D1F-F39D14D8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DB06FF-25AC-194E-0A87-D638E6C98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80641D-342A-22C7-A047-D4569FEB1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3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C2FE6-F2D2-B21C-C8F2-2C96CC4A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973AB5-A5C5-8E32-22AF-5092F9D3E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D9F031-B1C7-6C81-198F-AAB1FA2BB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5ED55C-9AB4-AD02-BFFF-527541AD2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14764A-2376-E485-1376-AD4CDE7BD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CDAE1B-80EC-60DC-5D5C-7F6D03232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878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7206A95-7766-D538-2B41-F6F526A93C23}"/>
              </a:ext>
            </a:extLst>
          </p:cNvPr>
          <p:cNvSpPr/>
          <p:nvPr userDrawn="1"/>
        </p:nvSpPr>
        <p:spPr>
          <a:xfrm>
            <a:off x="0" y="-5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D5598A-16B7-AAEC-AF95-83B88E50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345614-69E1-7E84-A615-197BBEF6A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AD8B0-32D6-872B-7781-39D224887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C7B3C6-5AC5-44D8-8583-5B5B1287E05E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6A064-1A4D-6677-A1EB-4B5B03DF1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A1302F-432C-A3BF-6C27-5CC895026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6081B5-AE9D-442D-A914-34FF27271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99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microsoft.com/office/2007/relationships/hdphoto" Target="../media/hdphoto3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19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microsoft.com/office/2007/relationships/hdphoto" Target="../media/hdphoto1.wdp"/><Relationship Id="rId22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84B9F00-5839-DFB8-8B5C-DB4156AE5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0074" y="5061411"/>
            <a:ext cx="1442167" cy="483726"/>
          </a:xfrm>
        </p:spPr>
        <p:txBody>
          <a:bodyPr>
            <a:no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문주군단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43F0CCB0-B6F4-93BA-BFB7-25AE22B50A06}"/>
              </a:ext>
            </a:extLst>
          </p:cNvPr>
          <p:cNvSpPr txBox="1">
            <a:spLocks/>
          </p:cNvSpPr>
          <p:nvPr/>
        </p:nvSpPr>
        <p:spPr>
          <a:xfrm>
            <a:off x="7950200" y="5494336"/>
            <a:ext cx="2926172" cy="383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 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허진욱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 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최연희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 </a:t>
            </a:r>
            <a:r>
              <a:rPr lang="ko-KR" alt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홍성연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C01771-3D4E-F6B7-D131-4612FAEF5A16}"/>
              </a:ext>
            </a:extLst>
          </p:cNvPr>
          <p:cNvSpPr txBox="1"/>
          <p:nvPr/>
        </p:nvSpPr>
        <p:spPr>
          <a:xfrm>
            <a:off x="1242274" y="2631539"/>
            <a:ext cx="2089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  <a:cs typeface="ADLaM Display" panose="02010000000000000000" pitchFamily="2" charset="0"/>
              </a:rPr>
              <a:t>누가 </a:t>
            </a:r>
            <a:r>
              <a:rPr lang="ko-KR" altLang="en-US" sz="4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  <a:cs typeface="ADLaM Display" panose="02010000000000000000" pitchFamily="2" charset="0"/>
              </a:rPr>
              <a:t>잘차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  <a:cs typeface="ADLaM Display" panose="0201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331BCA-0A89-F8BD-8950-DD3EADF805C7}"/>
              </a:ext>
            </a:extLst>
          </p:cNvPr>
          <p:cNvSpPr txBox="1"/>
          <p:nvPr/>
        </p:nvSpPr>
        <p:spPr>
          <a:xfrm>
            <a:off x="1143000" y="1308100"/>
            <a:ext cx="81339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Who’s the best</a:t>
            </a:r>
            <a:endParaRPr lang="ko-KR" altLang="en-US" sz="8000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F18B14-C087-3D99-D20C-2C2D88CFA7EC}"/>
              </a:ext>
            </a:extLst>
          </p:cNvPr>
          <p:cNvSpPr/>
          <p:nvPr/>
        </p:nvSpPr>
        <p:spPr>
          <a:xfrm>
            <a:off x="7772400" y="5118099"/>
            <a:ext cx="97674" cy="759619"/>
          </a:xfrm>
          <a:prstGeom prst="rect">
            <a:avLst/>
          </a:prstGeom>
          <a:solidFill>
            <a:srgbClr val="92AC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13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E4CF8B-EEDE-B9CB-0D26-1101BE7CA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51" y="1054099"/>
            <a:ext cx="9522297" cy="57943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6E5753-B1FB-0BF6-F249-175A3C5522C8}"/>
              </a:ext>
            </a:extLst>
          </p:cNvPr>
          <p:cNvSpPr txBox="1">
            <a:spLocks/>
          </p:cNvSpPr>
          <p:nvPr/>
        </p:nvSpPr>
        <p:spPr>
          <a:xfrm>
            <a:off x="393700" y="172956"/>
            <a:ext cx="6870700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UML / 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상태 다이어그램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(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일반회원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)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347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AB3C21-63E0-1034-D9BB-1D7CF13AC025}"/>
              </a:ext>
            </a:extLst>
          </p:cNvPr>
          <p:cNvSpPr txBox="1"/>
          <p:nvPr/>
        </p:nvSpPr>
        <p:spPr>
          <a:xfrm>
            <a:off x="5027438" y="2828835"/>
            <a:ext cx="21371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ERD</a:t>
            </a:r>
            <a:endParaRPr lang="ko-KR" altLang="en-US" sz="72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E36ECB3-9B69-EED6-A546-108B525288F3}"/>
              </a:ext>
            </a:extLst>
          </p:cNvPr>
          <p:cNvCxnSpPr>
            <a:cxnSpLocks/>
          </p:cNvCxnSpPr>
          <p:nvPr/>
        </p:nvCxnSpPr>
        <p:spPr>
          <a:xfrm flipV="1">
            <a:off x="-76200" y="-53340"/>
            <a:ext cx="2545080" cy="2125980"/>
          </a:xfrm>
          <a:prstGeom prst="line">
            <a:avLst/>
          </a:prstGeom>
          <a:ln w="76200">
            <a:solidFill>
              <a:srgbClr val="92A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4D8311A-3644-B17B-421B-A10E63CC8A39}"/>
              </a:ext>
            </a:extLst>
          </p:cNvPr>
          <p:cNvCxnSpPr>
            <a:cxnSpLocks/>
          </p:cNvCxnSpPr>
          <p:nvPr/>
        </p:nvCxnSpPr>
        <p:spPr>
          <a:xfrm flipV="1">
            <a:off x="9748520" y="4867003"/>
            <a:ext cx="2545080" cy="2125980"/>
          </a:xfrm>
          <a:prstGeom prst="line">
            <a:avLst/>
          </a:prstGeom>
          <a:ln w="76200">
            <a:solidFill>
              <a:srgbClr val="92A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39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E5753-B1FB-0BF6-F249-175A3C5522C8}"/>
              </a:ext>
            </a:extLst>
          </p:cNvPr>
          <p:cNvSpPr txBox="1">
            <a:spLocks/>
          </p:cNvSpPr>
          <p:nvPr/>
        </p:nvSpPr>
        <p:spPr>
          <a:xfrm>
            <a:off x="393700" y="361641"/>
            <a:ext cx="6870700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ERD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646CE1-CD01-D08F-23C9-144B223BA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72" y="536468"/>
            <a:ext cx="10179730" cy="595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29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AB3C21-63E0-1034-D9BB-1D7CF13AC025}"/>
              </a:ext>
            </a:extLst>
          </p:cNvPr>
          <p:cNvSpPr txBox="1"/>
          <p:nvPr/>
        </p:nvSpPr>
        <p:spPr>
          <a:xfrm>
            <a:off x="4197884" y="2828835"/>
            <a:ext cx="37962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구현 화면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E36ECB3-9B69-EED6-A546-108B525288F3}"/>
              </a:ext>
            </a:extLst>
          </p:cNvPr>
          <p:cNvCxnSpPr>
            <a:cxnSpLocks/>
          </p:cNvCxnSpPr>
          <p:nvPr/>
        </p:nvCxnSpPr>
        <p:spPr>
          <a:xfrm flipV="1">
            <a:off x="-76200" y="-53340"/>
            <a:ext cx="2545080" cy="2125980"/>
          </a:xfrm>
          <a:prstGeom prst="line">
            <a:avLst/>
          </a:prstGeom>
          <a:ln w="76200">
            <a:solidFill>
              <a:srgbClr val="92A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4D8311A-3644-B17B-421B-A10E63CC8A39}"/>
              </a:ext>
            </a:extLst>
          </p:cNvPr>
          <p:cNvCxnSpPr>
            <a:cxnSpLocks/>
          </p:cNvCxnSpPr>
          <p:nvPr/>
        </p:nvCxnSpPr>
        <p:spPr>
          <a:xfrm flipV="1">
            <a:off x="9748520" y="4867003"/>
            <a:ext cx="2545080" cy="2125980"/>
          </a:xfrm>
          <a:prstGeom prst="line">
            <a:avLst/>
          </a:prstGeom>
          <a:ln w="76200">
            <a:solidFill>
              <a:srgbClr val="92A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054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555C69-8728-52C7-30B7-F21FA3A9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55" y="369332"/>
            <a:ext cx="8981890" cy="648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8E7965-679E-918E-4D12-9244B8939A6F}"/>
              </a:ext>
            </a:extLst>
          </p:cNvPr>
          <p:cNvSpPr txBox="1"/>
          <p:nvPr/>
        </p:nvSpPr>
        <p:spPr>
          <a:xfrm>
            <a:off x="101600" y="0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로그인 페이지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98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A62920-F935-2888-7F2F-6DADB1E44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99" t="9919" r="16841"/>
          <a:stretch/>
        </p:blipFill>
        <p:spPr>
          <a:xfrm>
            <a:off x="2781300" y="381000"/>
            <a:ext cx="6836569" cy="6477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A7FD86-2AC0-BEA4-0B6C-6611B51EC05D}"/>
              </a:ext>
            </a:extLst>
          </p:cNvPr>
          <p:cNvSpPr txBox="1"/>
          <p:nvPr/>
        </p:nvSpPr>
        <p:spPr>
          <a:xfrm>
            <a:off x="101600" y="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회원가입</a:t>
            </a:r>
            <a:r>
              <a:rPr lang="en-US" altLang="ko-KR" dirty="0"/>
              <a:t>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789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45FC4-2849-29A0-BB3B-E8A098D68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53" t="21709" r="20510"/>
          <a:stretch/>
        </p:blipFill>
        <p:spPr>
          <a:xfrm>
            <a:off x="2685208" y="482246"/>
            <a:ext cx="6821583" cy="63757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C4B3DB-B1AF-3E3E-5D4C-054F40FCABB9}"/>
              </a:ext>
            </a:extLst>
          </p:cNvPr>
          <p:cNvSpPr txBox="1"/>
          <p:nvPr/>
        </p:nvSpPr>
        <p:spPr>
          <a:xfrm>
            <a:off x="101600" y="0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아이디 찾기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584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01CBB0-1BD0-BC48-9EC8-08AF4D4E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26" y="375687"/>
            <a:ext cx="9275147" cy="6482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A5DE22-29AD-4A6B-DE45-D0B6E6A0D6C2}"/>
              </a:ext>
            </a:extLst>
          </p:cNvPr>
          <p:cNvSpPr txBox="1"/>
          <p:nvPr/>
        </p:nvSpPr>
        <p:spPr>
          <a:xfrm>
            <a:off x="101600" y="0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아이디 확인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907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80E4AE-9068-AE84-1DE1-732E8BBC8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0" t="22037" r="19879"/>
          <a:stretch/>
        </p:blipFill>
        <p:spPr>
          <a:xfrm>
            <a:off x="2511730" y="367774"/>
            <a:ext cx="7168539" cy="64902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3A1663-3D38-5075-A5ED-5D7142867E1D}"/>
              </a:ext>
            </a:extLst>
          </p:cNvPr>
          <p:cNvSpPr txBox="1"/>
          <p:nvPr/>
        </p:nvSpPr>
        <p:spPr>
          <a:xfrm>
            <a:off x="101600" y="0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비밀번호 찾기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714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2F59E2-6E4A-C4B6-3246-887F9866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00" y="367950"/>
            <a:ext cx="9316599" cy="6490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EDBEC2-1FDA-1713-CD2B-02E3B7737823}"/>
              </a:ext>
            </a:extLst>
          </p:cNvPr>
          <p:cNvSpPr txBox="1"/>
          <p:nvPr/>
        </p:nvSpPr>
        <p:spPr>
          <a:xfrm>
            <a:off x="101600" y="0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비밀번호 확인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651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D6041C-E96B-73C9-7DCA-259A2D9A258C}"/>
              </a:ext>
            </a:extLst>
          </p:cNvPr>
          <p:cNvSpPr txBox="1"/>
          <p:nvPr/>
        </p:nvSpPr>
        <p:spPr>
          <a:xfrm>
            <a:off x="714608" y="2828830"/>
            <a:ext cx="45752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Contents</a:t>
            </a:r>
            <a:endParaRPr lang="ko-KR" altLang="en-US" sz="72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44CD8-65AD-FB17-CCF1-269C4C498D69}"/>
              </a:ext>
            </a:extLst>
          </p:cNvPr>
          <p:cNvSpPr txBox="1"/>
          <p:nvPr/>
        </p:nvSpPr>
        <p:spPr>
          <a:xfrm>
            <a:off x="7541235" y="852519"/>
            <a:ext cx="2994731" cy="5152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기획 내용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개발 환경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UML /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상태 다이어그램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ERD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구현 화면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스토리 보드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역할 및 소감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EB87D8-4B18-795F-4CA1-41E0BEDB6BB2}"/>
              </a:ext>
            </a:extLst>
          </p:cNvPr>
          <p:cNvSpPr/>
          <p:nvPr/>
        </p:nvSpPr>
        <p:spPr>
          <a:xfrm>
            <a:off x="7290620" y="1150780"/>
            <a:ext cx="101600" cy="419101"/>
          </a:xfrm>
          <a:prstGeom prst="rect">
            <a:avLst/>
          </a:prstGeom>
          <a:solidFill>
            <a:srgbClr val="92AC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145426-B03F-153F-1DA8-9EB583090C47}"/>
              </a:ext>
            </a:extLst>
          </p:cNvPr>
          <p:cNvSpPr/>
          <p:nvPr/>
        </p:nvSpPr>
        <p:spPr>
          <a:xfrm>
            <a:off x="7290620" y="1888199"/>
            <a:ext cx="101600" cy="419101"/>
          </a:xfrm>
          <a:prstGeom prst="rect">
            <a:avLst/>
          </a:prstGeom>
          <a:solidFill>
            <a:srgbClr val="92AC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4D4DDA-C264-3A28-6D2F-38EF5A135BD9}"/>
              </a:ext>
            </a:extLst>
          </p:cNvPr>
          <p:cNvSpPr/>
          <p:nvPr/>
        </p:nvSpPr>
        <p:spPr>
          <a:xfrm>
            <a:off x="7290620" y="2619279"/>
            <a:ext cx="101600" cy="419101"/>
          </a:xfrm>
          <a:prstGeom prst="rect">
            <a:avLst/>
          </a:prstGeom>
          <a:solidFill>
            <a:srgbClr val="92AC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8990E4-A4C8-40BA-607A-8D3059E011CF}"/>
              </a:ext>
            </a:extLst>
          </p:cNvPr>
          <p:cNvSpPr/>
          <p:nvPr/>
        </p:nvSpPr>
        <p:spPr>
          <a:xfrm>
            <a:off x="7290620" y="3350359"/>
            <a:ext cx="101600" cy="419101"/>
          </a:xfrm>
          <a:prstGeom prst="rect">
            <a:avLst/>
          </a:prstGeom>
          <a:solidFill>
            <a:srgbClr val="92AC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3CAF28-CFA5-E41D-1373-12B91EBC5130}"/>
              </a:ext>
            </a:extLst>
          </p:cNvPr>
          <p:cNvSpPr/>
          <p:nvPr/>
        </p:nvSpPr>
        <p:spPr>
          <a:xfrm>
            <a:off x="7290620" y="4081439"/>
            <a:ext cx="101600" cy="419101"/>
          </a:xfrm>
          <a:prstGeom prst="rect">
            <a:avLst/>
          </a:prstGeom>
          <a:solidFill>
            <a:srgbClr val="92AC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7A5EE8-DFBD-7F63-97E9-E981BFC4AF9A}"/>
              </a:ext>
            </a:extLst>
          </p:cNvPr>
          <p:cNvSpPr/>
          <p:nvPr/>
        </p:nvSpPr>
        <p:spPr>
          <a:xfrm>
            <a:off x="7290620" y="4812519"/>
            <a:ext cx="101600" cy="419101"/>
          </a:xfrm>
          <a:prstGeom prst="rect">
            <a:avLst/>
          </a:prstGeom>
          <a:solidFill>
            <a:srgbClr val="92AC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0F2441-9010-CD88-7CB1-2A3C1AFF6C7F}"/>
              </a:ext>
            </a:extLst>
          </p:cNvPr>
          <p:cNvSpPr/>
          <p:nvPr/>
        </p:nvSpPr>
        <p:spPr>
          <a:xfrm>
            <a:off x="7290620" y="5543599"/>
            <a:ext cx="101600" cy="419101"/>
          </a:xfrm>
          <a:prstGeom prst="rect">
            <a:avLst/>
          </a:prstGeom>
          <a:solidFill>
            <a:srgbClr val="92AC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1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77EEFF-C6CF-138E-E3C7-34E662C20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23" y="369332"/>
            <a:ext cx="9174354" cy="6494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5B3235-3784-AB51-99C3-54B19FED098B}"/>
              </a:ext>
            </a:extLst>
          </p:cNvPr>
          <p:cNvSpPr txBox="1"/>
          <p:nvPr/>
        </p:nvSpPr>
        <p:spPr>
          <a:xfrm>
            <a:off x="101600" y="0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서비스 메인 페이지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7351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CD6B58-CFCA-83E8-8E66-C6AB66DD0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11" r="-113"/>
          <a:stretch/>
        </p:blipFill>
        <p:spPr>
          <a:xfrm>
            <a:off x="314516" y="369332"/>
            <a:ext cx="11562967" cy="6488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D25491-6B44-F557-9A6F-B6AB811111AC}"/>
              </a:ext>
            </a:extLst>
          </p:cNvPr>
          <p:cNvSpPr txBox="1"/>
          <p:nvPr/>
        </p:nvSpPr>
        <p:spPr>
          <a:xfrm>
            <a:off x="101600" y="0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게시판 리스트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432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98283A-C21D-A879-2E0D-7494C63FE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96"/>
          <a:stretch/>
        </p:blipFill>
        <p:spPr>
          <a:xfrm>
            <a:off x="275861" y="369332"/>
            <a:ext cx="11640277" cy="6488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2A824E-4537-4A33-CDA3-87A27E536982}"/>
              </a:ext>
            </a:extLst>
          </p:cNvPr>
          <p:cNvSpPr txBox="1"/>
          <p:nvPr/>
        </p:nvSpPr>
        <p:spPr>
          <a:xfrm>
            <a:off x="101600" y="0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게시글 작성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1444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8051BC-CFD3-9EB4-5FFD-0903376C9468}"/>
              </a:ext>
            </a:extLst>
          </p:cNvPr>
          <p:cNvSpPr txBox="1"/>
          <p:nvPr/>
        </p:nvSpPr>
        <p:spPr>
          <a:xfrm>
            <a:off x="101600" y="0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게시글 상세보기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12EC3E-BD40-9CA2-6EEB-5ACDFA15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7" y="369332"/>
            <a:ext cx="10502646" cy="638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0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8051BC-CFD3-9EB4-5FFD-0903376C9468}"/>
              </a:ext>
            </a:extLst>
          </p:cNvPr>
          <p:cNvSpPr txBox="1"/>
          <p:nvPr/>
        </p:nvSpPr>
        <p:spPr>
          <a:xfrm>
            <a:off x="101600" y="0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게시글 수정하기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문주영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85A2D1-A1D8-80C5-16E4-7BE775E99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98" y="369332"/>
            <a:ext cx="9883803" cy="64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18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EC6CEA-1533-41EC-B81F-9896E0F5E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30"/>
          <a:stretch/>
        </p:blipFill>
        <p:spPr>
          <a:xfrm>
            <a:off x="737219" y="369332"/>
            <a:ext cx="10717562" cy="6488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1556EB-C74A-3061-C4E8-1533834735A2}"/>
              </a:ext>
            </a:extLst>
          </p:cNvPr>
          <p:cNvSpPr txBox="1"/>
          <p:nvPr/>
        </p:nvSpPr>
        <p:spPr>
          <a:xfrm>
            <a:off x="101600" y="0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팀 목록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 err="1">
                <a:latin typeface="Wanted Sans" panose="020B0504000000000000" pitchFamily="50" charset="-127"/>
                <a:ea typeface="Wanted Sans" panose="020B0504000000000000" pitchFamily="50" charset="-127"/>
              </a:rPr>
              <a:t>홍성연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897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C7C274-0F39-19AC-46B5-EECBEDF22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64" t="22778" r="8927"/>
          <a:stretch/>
        </p:blipFill>
        <p:spPr>
          <a:xfrm>
            <a:off x="1130300" y="369332"/>
            <a:ext cx="9982200" cy="6488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B558E9-EB51-44F3-4BE1-8B938ED7B58F}"/>
              </a:ext>
            </a:extLst>
          </p:cNvPr>
          <p:cNvSpPr txBox="1"/>
          <p:nvPr/>
        </p:nvSpPr>
        <p:spPr>
          <a:xfrm>
            <a:off x="101600" y="0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팀 만들기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 err="1">
                <a:latin typeface="Wanted Sans" panose="020B0504000000000000" pitchFamily="50" charset="-127"/>
                <a:ea typeface="Wanted Sans" panose="020B0504000000000000" pitchFamily="50" charset="-127"/>
              </a:rPr>
              <a:t>홍성연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387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3676E8-3F79-3DD7-B34C-A09FA18A5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" t="20371" r="1124"/>
          <a:stretch/>
        </p:blipFill>
        <p:spPr>
          <a:xfrm>
            <a:off x="640992" y="369332"/>
            <a:ext cx="10910016" cy="6488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D9B41B-7255-4F22-EDEF-1CE11E3D5AB4}"/>
              </a:ext>
            </a:extLst>
          </p:cNvPr>
          <p:cNvSpPr txBox="1"/>
          <p:nvPr/>
        </p:nvSpPr>
        <p:spPr>
          <a:xfrm>
            <a:off x="101600" y="0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나의 팀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 err="1">
                <a:latin typeface="Wanted Sans" panose="020B0504000000000000" pitchFamily="50" charset="-127"/>
                <a:ea typeface="Wanted Sans" panose="020B0504000000000000" pitchFamily="50" charset="-127"/>
              </a:rPr>
              <a:t>홍성연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868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B9EACE-6FF1-005C-88F0-8DC5E7E38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0"/>
          <a:stretch/>
        </p:blipFill>
        <p:spPr>
          <a:xfrm>
            <a:off x="1959842" y="369814"/>
            <a:ext cx="8272316" cy="6488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E0D56F-9AD1-794F-3726-FC9B5D18AE7C}"/>
              </a:ext>
            </a:extLst>
          </p:cNvPr>
          <p:cNvSpPr txBox="1"/>
          <p:nvPr/>
        </p:nvSpPr>
        <p:spPr>
          <a:xfrm>
            <a:off x="101600" y="0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팀 경기일정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허진욱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251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270148-B501-864C-B80C-2CCE1DF6A0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30"/>
          <a:stretch/>
        </p:blipFill>
        <p:spPr>
          <a:xfrm>
            <a:off x="640183" y="369332"/>
            <a:ext cx="10911633" cy="6488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9B846C-9F67-EF82-A009-9381FFC4447B}"/>
              </a:ext>
            </a:extLst>
          </p:cNvPr>
          <p:cNvSpPr txBox="1"/>
          <p:nvPr/>
        </p:nvSpPr>
        <p:spPr>
          <a:xfrm>
            <a:off x="101600" y="0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팀원 목록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 err="1">
                <a:latin typeface="Wanted Sans" panose="020B0504000000000000" pitchFamily="50" charset="-127"/>
                <a:ea typeface="Wanted Sans" panose="020B0504000000000000" pitchFamily="50" charset="-127"/>
              </a:rPr>
              <a:t>홍성연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229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AB3C21-63E0-1034-D9BB-1D7CF13AC025}"/>
              </a:ext>
            </a:extLst>
          </p:cNvPr>
          <p:cNvSpPr txBox="1"/>
          <p:nvPr/>
        </p:nvSpPr>
        <p:spPr>
          <a:xfrm>
            <a:off x="4197884" y="2828835"/>
            <a:ext cx="37962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기획 내용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E36ECB3-9B69-EED6-A546-108B525288F3}"/>
              </a:ext>
            </a:extLst>
          </p:cNvPr>
          <p:cNvCxnSpPr>
            <a:cxnSpLocks/>
          </p:cNvCxnSpPr>
          <p:nvPr/>
        </p:nvCxnSpPr>
        <p:spPr>
          <a:xfrm flipV="1">
            <a:off x="-76200" y="-53340"/>
            <a:ext cx="2545080" cy="2125980"/>
          </a:xfrm>
          <a:prstGeom prst="line">
            <a:avLst/>
          </a:prstGeom>
          <a:ln w="76200">
            <a:solidFill>
              <a:srgbClr val="92A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4D8311A-3644-B17B-421B-A10E63CC8A39}"/>
              </a:ext>
            </a:extLst>
          </p:cNvPr>
          <p:cNvCxnSpPr>
            <a:cxnSpLocks/>
          </p:cNvCxnSpPr>
          <p:nvPr/>
        </p:nvCxnSpPr>
        <p:spPr>
          <a:xfrm flipV="1">
            <a:off x="9748520" y="4867003"/>
            <a:ext cx="2545080" cy="2125980"/>
          </a:xfrm>
          <a:prstGeom prst="line">
            <a:avLst/>
          </a:prstGeom>
          <a:ln w="76200">
            <a:solidFill>
              <a:srgbClr val="92A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56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98B0D2-14C5-3244-9FD3-BB0A3B7FF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470" y="369332"/>
            <a:ext cx="8165060" cy="64895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3F1EC5-79C9-8E1C-F544-5182E3106987}"/>
              </a:ext>
            </a:extLst>
          </p:cNvPr>
          <p:cNvSpPr txBox="1"/>
          <p:nvPr/>
        </p:nvSpPr>
        <p:spPr>
          <a:xfrm>
            <a:off x="101600" y="0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팀 전적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허진욱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005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28C2F3-5C04-5198-0984-7FF1A0B31795}"/>
              </a:ext>
            </a:extLst>
          </p:cNvPr>
          <p:cNvSpPr txBox="1"/>
          <p:nvPr/>
        </p:nvSpPr>
        <p:spPr>
          <a:xfrm>
            <a:off x="101600" y="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랭킹</a:t>
            </a:r>
            <a:r>
              <a:rPr lang="ko-KR" altLang="en-US" dirty="0"/>
              <a:t>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 err="1">
                <a:latin typeface="Wanted Sans" panose="020B0504000000000000" pitchFamily="50" charset="-127"/>
                <a:ea typeface="Wanted Sans" panose="020B0504000000000000" pitchFamily="50" charset="-127"/>
              </a:rPr>
              <a:t>홍성연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9F3AE3-4A86-65E3-8DF4-ABCC2CB77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53" y="369332"/>
            <a:ext cx="11457894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47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9F41C3-DF50-849D-D11E-F43F7E1467E3}"/>
              </a:ext>
            </a:extLst>
          </p:cNvPr>
          <p:cNvSpPr txBox="1"/>
          <p:nvPr/>
        </p:nvSpPr>
        <p:spPr>
          <a:xfrm>
            <a:off x="107950" y="0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 상세 정보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허진욱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BF8F6E-D65A-583A-F044-604BC56FD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42" y="369332"/>
            <a:ext cx="6096115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71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CC4274-2D39-54CB-3B7A-7B61CD66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95" y="369332"/>
            <a:ext cx="7481009" cy="64304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1BBC73-555E-44CA-EB2F-9DAD402CF33C}"/>
              </a:ext>
            </a:extLst>
          </p:cNvPr>
          <p:cNvSpPr txBox="1"/>
          <p:nvPr/>
        </p:nvSpPr>
        <p:spPr>
          <a:xfrm>
            <a:off x="127000" y="0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 만들기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허진욱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549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1DA4BD-A84E-703D-6934-20C2D19A5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859" y="457061"/>
            <a:ext cx="7116281" cy="64009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838B0D6-C6F6-2F99-FDFB-623302D125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34850" t="58333" r="62746" b="38148"/>
          <a:stretch/>
        </p:blipFill>
        <p:spPr>
          <a:xfrm>
            <a:off x="3588105" y="4201632"/>
            <a:ext cx="171044" cy="2252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ED6705-27D5-B913-89B7-438732B135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34850" t="58333" r="62746" b="38148"/>
          <a:stretch/>
        </p:blipFill>
        <p:spPr>
          <a:xfrm>
            <a:off x="3588104" y="4592800"/>
            <a:ext cx="171044" cy="225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48A826-9659-19B0-1FD6-8916C4C4993B}"/>
              </a:ext>
            </a:extLst>
          </p:cNvPr>
          <p:cNvSpPr txBox="1"/>
          <p:nvPr/>
        </p:nvSpPr>
        <p:spPr>
          <a:xfrm>
            <a:off x="127000" y="0"/>
            <a:ext cx="450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 만들기 경기장 예약하기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허진욱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236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905AF5-0F9C-80DB-2BF9-500C433E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48" y="369332"/>
            <a:ext cx="10348704" cy="64886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5BD282-74BD-C2AE-ECF8-B826C313651C}"/>
              </a:ext>
            </a:extLst>
          </p:cNvPr>
          <p:cNvSpPr txBox="1"/>
          <p:nvPr/>
        </p:nvSpPr>
        <p:spPr>
          <a:xfrm>
            <a:off x="165100" y="0"/>
            <a:ext cx="425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 목록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허진욱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02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FE0BA6-36BF-46A6-717E-40A4E2432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50" y="369332"/>
            <a:ext cx="5708700" cy="6488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B1DAA4-37AA-1D82-49F3-E5C52C5E68A3}"/>
              </a:ext>
            </a:extLst>
          </p:cNvPr>
          <p:cNvSpPr txBox="1"/>
          <p:nvPr/>
        </p:nvSpPr>
        <p:spPr>
          <a:xfrm>
            <a:off x="165100" y="0"/>
            <a:ext cx="218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경기장 목록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허진욱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684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48CBE3-D205-5397-2422-B6800F741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97" y="369332"/>
            <a:ext cx="9045406" cy="61410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EB7168-36DA-4685-D963-10B252DE8A82}"/>
              </a:ext>
            </a:extLst>
          </p:cNvPr>
          <p:cNvSpPr txBox="1"/>
          <p:nvPr/>
        </p:nvSpPr>
        <p:spPr>
          <a:xfrm>
            <a:off x="114300" y="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 평가하기 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허진욱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083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A66A28-D2E1-4BD7-1E20-09E285BBD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81"/>
          <a:stretch/>
        </p:blipFill>
        <p:spPr>
          <a:xfrm>
            <a:off x="258009" y="394732"/>
            <a:ext cx="11675981" cy="6463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745A7E-D18F-40C8-1672-9B93F7970679}"/>
              </a:ext>
            </a:extLst>
          </p:cNvPr>
          <p:cNvSpPr txBox="1"/>
          <p:nvPr/>
        </p:nvSpPr>
        <p:spPr>
          <a:xfrm>
            <a:off x="101600" y="25400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마이페이지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최연희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146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0383E0-813E-5174-111F-B3F88DD377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67"/>
          <a:stretch/>
        </p:blipFill>
        <p:spPr>
          <a:xfrm>
            <a:off x="210424" y="394732"/>
            <a:ext cx="11771151" cy="6463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BE4512-B5B6-BF68-0CD0-4A890EFB7682}"/>
              </a:ext>
            </a:extLst>
          </p:cNvPr>
          <p:cNvSpPr txBox="1"/>
          <p:nvPr/>
        </p:nvSpPr>
        <p:spPr>
          <a:xfrm>
            <a:off x="101600" y="25400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마이페이지</a:t>
            </a:r>
            <a:r>
              <a:rPr lang="en-US" altLang="ko-KR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-</a:t>
            </a:r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경기결과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최연희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17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B1D19-831D-74CA-1802-EDA0DA73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61641"/>
            <a:ext cx="2908300" cy="80531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기획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56FF6-B891-87E0-119C-E66CBDFA0BA9}"/>
              </a:ext>
            </a:extLst>
          </p:cNvPr>
          <p:cNvSpPr txBox="1"/>
          <p:nvPr/>
        </p:nvSpPr>
        <p:spPr>
          <a:xfrm>
            <a:off x="1529561" y="1528596"/>
            <a:ext cx="2140330" cy="2790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명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주제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285A2-ED9C-7093-D937-B947BE61100A}"/>
              </a:ext>
            </a:extLst>
          </p:cNvPr>
          <p:cNvSpPr txBox="1"/>
          <p:nvPr/>
        </p:nvSpPr>
        <p:spPr>
          <a:xfrm>
            <a:off x="4454289" y="1479519"/>
            <a:ext cx="6378669" cy="3898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Who’s the best (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누가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잘차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축구 경기 매칭 웹사이트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축구를 하는 사람들이 플랫폼을 통해 쉽게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비슷한 수준의 사람들과 모여 경기를 즐길 수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있도록 하기 위하여 제작했습니다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A5E1E-665F-D037-E6E9-469494786FC3}"/>
              </a:ext>
            </a:extLst>
          </p:cNvPr>
          <p:cNvSpPr/>
          <p:nvPr/>
        </p:nvSpPr>
        <p:spPr>
          <a:xfrm>
            <a:off x="1359137" y="1676399"/>
            <a:ext cx="101600" cy="419101"/>
          </a:xfrm>
          <a:prstGeom prst="rect">
            <a:avLst/>
          </a:prstGeom>
          <a:solidFill>
            <a:srgbClr val="92AC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96E7DD-7890-53EA-6D4E-B9F2D4B3AE28}"/>
              </a:ext>
            </a:extLst>
          </p:cNvPr>
          <p:cNvSpPr/>
          <p:nvPr/>
        </p:nvSpPr>
        <p:spPr>
          <a:xfrm>
            <a:off x="1359137" y="2752623"/>
            <a:ext cx="101600" cy="419101"/>
          </a:xfrm>
          <a:prstGeom prst="rect">
            <a:avLst/>
          </a:prstGeom>
          <a:solidFill>
            <a:srgbClr val="92AC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09AE79-EBD6-3958-2D68-BB769ADF56C6}"/>
              </a:ext>
            </a:extLst>
          </p:cNvPr>
          <p:cNvSpPr/>
          <p:nvPr/>
        </p:nvSpPr>
        <p:spPr>
          <a:xfrm>
            <a:off x="1359137" y="3854253"/>
            <a:ext cx="101600" cy="419101"/>
          </a:xfrm>
          <a:prstGeom prst="rect">
            <a:avLst/>
          </a:prstGeom>
          <a:solidFill>
            <a:srgbClr val="92AC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350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3BEFC3-09C1-8DC7-D7BB-51A717F6C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11"/>
          <a:stretch/>
        </p:blipFill>
        <p:spPr>
          <a:xfrm>
            <a:off x="302270" y="394732"/>
            <a:ext cx="11587460" cy="6463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B16859-6FFA-A38F-09AA-2A92768A23B7}"/>
              </a:ext>
            </a:extLst>
          </p:cNvPr>
          <p:cNvSpPr txBox="1"/>
          <p:nvPr/>
        </p:nvSpPr>
        <p:spPr>
          <a:xfrm>
            <a:off x="101600" y="25400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마이페이지</a:t>
            </a:r>
            <a:r>
              <a:rPr lang="en-US" altLang="ko-KR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-</a:t>
            </a:r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정보수정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최연희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223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10EF267-B1E0-0793-4FF0-C313CAC6E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8" y="394732"/>
            <a:ext cx="9201143" cy="6461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17DF16-52E1-EAEC-AF5C-7DD36A62B154}"/>
              </a:ext>
            </a:extLst>
          </p:cNvPr>
          <p:cNvSpPr txBox="1"/>
          <p:nvPr/>
        </p:nvSpPr>
        <p:spPr>
          <a:xfrm>
            <a:off x="101600" y="25400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마이페이지</a:t>
            </a:r>
            <a:r>
              <a:rPr lang="en-US" altLang="ko-KR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-</a:t>
            </a:r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정보수정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최연희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554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AA49FB3-9B62-567E-D5F2-01680B062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918" y="396825"/>
            <a:ext cx="9228164" cy="64611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B8039C-80D3-6140-11EB-EC8B74C9A1DB}"/>
              </a:ext>
            </a:extLst>
          </p:cNvPr>
          <p:cNvSpPr txBox="1"/>
          <p:nvPr/>
        </p:nvSpPr>
        <p:spPr>
          <a:xfrm>
            <a:off x="101600" y="25400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마이페이지</a:t>
            </a:r>
            <a:r>
              <a:rPr lang="en-US" altLang="ko-KR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-</a:t>
            </a:r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정보수정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최연희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491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34D491-0F64-D05A-48EE-9B467DFC2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97" y="394732"/>
            <a:ext cx="9688006" cy="64759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463096-A063-228E-7CFD-40FF618020E4}"/>
              </a:ext>
            </a:extLst>
          </p:cNvPr>
          <p:cNvSpPr txBox="1"/>
          <p:nvPr/>
        </p:nvSpPr>
        <p:spPr>
          <a:xfrm>
            <a:off x="101600" y="25400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관리자 페이지</a:t>
            </a:r>
            <a:r>
              <a:rPr lang="en-US" altLang="ko-KR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–</a:t>
            </a:r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 관리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최연희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79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EF0403-52CA-E64B-FCF0-FC904342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259" y="394732"/>
            <a:ext cx="9683481" cy="6463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579161-A7C5-D0FD-814D-E537343625A3}"/>
              </a:ext>
            </a:extLst>
          </p:cNvPr>
          <p:cNvSpPr txBox="1"/>
          <p:nvPr/>
        </p:nvSpPr>
        <p:spPr>
          <a:xfrm>
            <a:off x="101600" y="25400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관리자 페이지</a:t>
            </a:r>
            <a:r>
              <a:rPr lang="en-US" altLang="ko-KR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–</a:t>
            </a:r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 관리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최연희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015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35E492-81F0-C118-2AC8-B894175E8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29" y="394732"/>
            <a:ext cx="9599741" cy="6463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D94066-636D-447A-A32B-289E384DC88E}"/>
              </a:ext>
            </a:extLst>
          </p:cNvPr>
          <p:cNvSpPr txBox="1"/>
          <p:nvPr/>
        </p:nvSpPr>
        <p:spPr>
          <a:xfrm>
            <a:off x="101600" y="25400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관리자 페이지</a:t>
            </a:r>
            <a:r>
              <a:rPr lang="en-US" altLang="ko-KR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–</a:t>
            </a:r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 관리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최연희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522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710848-2327-20D3-6669-D1B53DE78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753" y="394732"/>
            <a:ext cx="9482493" cy="6463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7B3915-2562-AF28-BDDD-EB6568158869}"/>
              </a:ext>
            </a:extLst>
          </p:cNvPr>
          <p:cNvSpPr txBox="1"/>
          <p:nvPr/>
        </p:nvSpPr>
        <p:spPr>
          <a:xfrm>
            <a:off x="101600" y="25400"/>
            <a:ext cx="307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관리자 페이지</a:t>
            </a:r>
            <a:r>
              <a:rPr lang="en-US" altLang="ko-KR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–</a:t>
            </a:r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팀 관리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최연희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29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9F08EC6-96A8-8CA1-6918-73B8B27DC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96" y="394733"/>
            <a:ext cx="9683402" cy="6463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E7516A-4AFC-B4D7-575A-ABBA767DBC37}"/>
              </a:ext>
            </a:extLst>
          </p:cNvPr>
          <p:cNvSpPr txBox="1"/>
          <p:nvPr/>
        </p:nvSpPr>
        <p:spPr>
          <a:xfrm>
            <a:off x="101600" y="25400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관리자 페이지</a:t>
            </a:r>
            <a:r>
              <a:rPr lang="en-US" altLang="ko-KR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-</a:t>
            </a:r>
            <a:r>
              <a:rPr lang="ko-KR" altLang="en-US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경기목록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[</a:t>
            </a:r>
            <a:r>
              <a:rPr lang="ko-KR" altLang="en-US" dirty="0">
                <a:latin typeface="Wanted Sans" panose="020B0504000000000000" pitchFamily="50" charset="-127"/>
                <a:ea typeface="Wanted Sans" panose="020B0504000000000000" pitchFamily="50" charset="-127"/>
              </a:rPr>
              <a:t>최연희</a:t>
            </a:r>
            <a:r>
              <a:rPr lang="en-US" altLang="ko-KR" dirty="0">
                <a:latin typeface="Wanted Sans" panose="020B0504000000000000" pitchFamily="50" charset="-127"/>
                <a:ea typeface="Wanted Sans" panose="020B0504000000000000" pitchFamily="50" charset="-127"/>
              </a:rPr>
              <a:t>]</a:t>
            </a:r>
            <a:endParaRPr lang="ko-KR" altLang="en-US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476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AB3C21-63E0-1034-D9BB-1D7CF13AC025}"/>
              </a:ext>
            </a:extLst>
          </p:cNvPr>
          <p:cNvSpPr txBox="1"/>
          <p:nvPr/>
        </p:nvSpPr>
        <p:spPr>
          <a:xfrm>
            <a:off x="3773088" y="2828835"/>
            <a:ext cx="46458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스토리 보드</a:t>
            </a:r>
            <a:endParaRPr lang="ko-KR" altLang="en-US" sz="72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E36ECB3-9B69-EED6-A546-108B525288F3}"/>
              </a:ext>
            </a:extLst>
          </p:cNvPr>
          <p:cNvCxnSpPr>
            <a:cxnSpLocks/>
          </p:cNvCxnSpPr>
          <p:nvPr/>
        </p:nvCxnSpPr>
        <p:spPr>
          <a:xfrm flipV="1">
            <a:off x="-76200" y="-53340"/>
            <a:ext cx="2545080" cy="2125980"/>
          </a:xfrm>
          <a:prstGeom prst="line">
            <a:avLst/>
          </a:prstGeom>
          <a:ln w="76200">
            <a:solidFill>
              <a:srgbClr val="92A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4D8311A-3644-B17B-421B-A10E63CC8A39}"/>
              </a:ext>
            </a:extLst>
          </p:cNvPr>
          <p:cNvCxnSpPr>
            <a:cxnSpLocks/>
          </p:cNvCxnSpPr>
          <p:nvPr/>
        </p:nvCxnSpPr>
        <p:spPr>
          <a:xfrm flipV="1">
            <a:off x="9748520" y="4867003"/>
            <a:ext cx="2545080" cy="2125980"/>
          </a:xfrm>
          <a:prstGeom prst="line">
            <a:avLst/>
          </a:prstGeom>
          <a:ln w="76200">
            <a:solidFill>
              <a:srgbClr val="92A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5330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1E6692-8A18-56B9-8B18-FCC86057B2FA}"/>
              </a:ext>
            </a:extLst>
          </p:cNvPr>
          <p:cNvGrpSpPr/>
          <p:nvPr/>
        </p:nvGrpSpPr>
        <p:grpSpPr>
          <a:xfrm>
            <a:off x="1170038" y="2041766"/>
            <a:ext cx="3893574" cy="2654300"/>
            <a:chOff x="0" y="393700"/>
            <a:chExt cx="9067800" cy="64643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073CC4-F835-CE64-0038-C661E0D6932F}"/>
                </a:ext>
              </a:extLst>
            </p:cNvPr>
            <p:cNvSpPr/>
            <p:nvPr/>
          </p:nvSpPr>
          <p:spPr>
            <a:xfrm>
              <a:off x="0" y="393700"/>
              <a:ext cx="9067800" cy="5958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27BB11-642C-45BD-971E-28C6A9BA0FB4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95328F6-E54C-7CD0-ECD9-E9EA5F8CC2AF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500" dirty="0">
                  <a:solidFill>
                    <a:sysClr val="windowText" lastClr="000000"/>
                  </a:solidFill>
                </a:rPr>
                <a:t>로그인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회원가입  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9E78390-6DD0-5CA6-A5A6-85637BA16412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73C6B9D-1798-CCA7-4980-A0E0590D2575}"/>
                </a:ext>
              </a:extLst>
            </p:cNvPr>
            <p:cNvSpPr/>
            <p:nvPr/>
          </p:nvSpPr>
          <p:spPr>
            <a:xfrm>
              <a:off x="0" y="989568"/>
              <a:ext cx="9067800" cy="55128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769755-9AE5-33DA-D15B-9A3412CA80A7}"/>
                </a:ext>
              </a:extLst>
            </p:cNvPr>
            <p:cNvSpPr txBox="1"/>
            <p:nvPr/>
          </p:nvSpPr>
          <p:spPr>
            <a:xfrm>
              <a:off x="3902958" y="1215839"/>
              <a:ext cx="1337943" cy="612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로그인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6EBA1B-CF4B-AE2C-F97C-81CC556DE76D}"/>
                </a:ext>
              </a:extLst>
            </p:cNvPr>
            <p:cNvSpPr/>
            <p:nvPr/>
          </p:nvSpPr>
          <p:spPr>
            <a:xfrm>
              <a:off x="3073400" y="2543396"/>
              <a:ext cx="30226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아이디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8A4A0A-0722-D4E3-4D38-D9731E9BDCD9}"/>
                </a:ext>
              </a:extLst>
            </p:cNvPr>
            <p:cNvSpPr/>
            <p:nvPr/>
          </p:nvSpPr>
          <p:spPr>
            <a:xfrm>
              <a:off x="3073400" y="3343496"/>
              <a:ext cx="30226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비밀번호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5244B88-C2F0-7AE9-8ADE-029C0A243AC8}"/>
                </a:ext>
              </a:extLst>
            </p:cNvPr>
            <p:cNvSpPr/>
            <p:nvPr/>
          </p:nvSpPr>
          <p:spPr>
            <a:xfrm>
              <a:off x="3073400" y="4143596"/>
              <a:ext cx="14605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로그인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901525B-2FEF-C4B3-EE91-4A1E332D0C2B}"/>
                </a:ext>
              </a:extLst>
            </p:cNvPr>
            <p:cNvSpPr/>
            <p:nvPr/>
          </p:nvSpPr>
          <p:spPr>
            <a:xfrm>
              <a:off x="4635500" y="4143596"/>
              <a:ext cx="14605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취소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F86B0B-D17E-695A-BB6B-E8884BCDF052}"/>
                </a:ext>
              </a:extLst>
            </p:cNvPr>
            <p:cNvSpPr txBox="1"/>
            <p:nvPr/>
          </p:nvSpPr>
          <p:spPr>
            <a:xfrm>
              <a:off x="3993719" y="4666696"/>
              <a:ext cx="2191797" cy="396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/>
                <a:t>아이디 찾기 </a:t>
              </a:r>
              <a:r>
                <a:rPr lang="en-US" altLang="ko-KR" sz="500" dirty="0"/>
                <a:t>| </a:t>
              </a:r>
              <a:r>
                <a:rPr lang="ko-KR" altLang="en-US" sz="500" dirty="0"/>
                <a:t>비밀번호 찾기</a:t>
              </a:r>
            </a:p>
          </p:txBody>
        </p:sp>
      </p:grpSp>
      <p:sp>
        <p:nvSpPr>
          <p:cNvPr id="24" name="제목 1">
            <a:extLst>
              <a:ext uri="{FF2B5EF4-FFF2-40B4-BE49-F238E27FC236}">
                <a16:creationId xmlns:a16="http://schemas.microsoft.com/office/drawing/2014/main" id="{2F30A78F-4AA3-1339-2A94-C6ED60783C7F}"/>
              </a:ext>
            </a:extLst>
          </p:cNvPr>
          <p:cNvSpPr txBox="1">
            <a:spLocks/>
          </p:cNvSpPr>
          <p:nvPr/>
        </p:nvSpPr>
        <p:spPr>
          <a:xfrm>
            <a:off x="393699" y="172959"/>
            <a:ext cx="6247246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로그인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~ 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메인 페이지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(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관리자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)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545F9E8F-E341-DED2-C2FD-C2CB37F75AC9}"/>
              </a:ext>
            </a:extLst>
          </p:cNvPr>
          <p:cNvGrpSpPr/>
          <p:nvPr/>
        </p:nvGrpSpPr>
        <p:grpSpPr>
          <a:xfrm>
            <a:off x="7128388" y="2048064"/>
            <a:ext cx="3893574" cy="2648002"/>
            <a:chOff x="0" y="393700"/>
            <a:chExt cx="9093200" cy="6464300"/>
          </a:xfrm>
        </p:grpSpPr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D9F23EB8-2D86-CEDC-F278-470B474459F4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1" y="4202480"/>
              <a:ext cx="1717964" cy="907729"/>
            </a:xfrm>
            <a:prstGeom prst="straightConnector1">
              <a:avLst/>
            </a:prstGeom>
            <a:ln w="63500">
              <a:solidFill>
                <a:srgbClr val="92AC65"/>
              </a:solidFill>
              <a:prstDash val="solid"/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E23CC00-EAF8-A3E0-993F-FFF59D36EFF0}"/>
                </a:ext>
              </a:extLst>
            </p:cNvPr>
            <p:cNvSpPr txBox="1"/>
            <p:nvPr/>
          </p:nvSpPr>
          <p:spPr>
            <a:xfrm rot="1677366" flipH="1">
              <a:off x="5817706" y="4302819"/>
              <a:ext cx="517384" cy="26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" dirty="0">
                  <a:solidFill>
                    <a:schemeClr val="bg2">
                      <a:lumMod val="25000"/>
                    </a:schemeClr>
                  </a:solidFill>
                  <a:latin typeface="Wanted Sans" panose="020B0504000000000000" pitchFamily="50" charset="-127"/>
                  <a:ea typeface="Wanted Sans" panose="020B0504000000000000" pitchFamily="50" charset="-127"/>
                </a:rPr>
                <a:t>회원 </a:t>
              </a:r>
              <a:r>
                <a:rPr lang="en-US" altLang="ko-KR" sz="100" dirty="0">
                  <a:solidFill>
                    <a:schemeClr val="bg2">
                      <a:lumMod val="25000"/>
                    </a:schemeClr>
                  </a:solidFill>
                  <a:latin typeface="Wanted Sans" panose="020B0504000000000000" pitchFamily="50" charset="-127"/>
                  <a:ea typeface="Wanted Sans" panose="020B0504000000000000" pitchFamily="50" charset="-127"/>
                </a:rPr>
                <a:t>O</a:t>
              </a:r>
              <a:endParaRPr lang="ko-KR" altLang="en-US" sz="100" dirty="0">
                <a:solidFill>
                  <a:schemeClr val="bg2">
                    <a:lumMod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9CA478-FE84-FAC1-D941-97E1DA5A21C4}"/>
                </a:ext>
              </a:extLst>
            </p:cNvPr>
            <p:cNvSpPr/>
            <p:nvPr/>
          </p:nvSpPr>
          <p:spPr>
            <a:xfrm>
              <a:off x="0" y="397418"/>
              <a:ext cx="9067800" cy="61049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2FB0D1E-E04F-E0A3-BAFD-5DF8A042890A}"/>
                </a:ext>
              </a:extLst>
            </p:cNvPr>
            <p:cNvSpPr/>
            <p:nvPr/>
          </p:nvSpPr>
          <p:spPr>
            <a:xfrm>
              <a:off x="0" y="393700"/>
              <a:ext cx="90678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B7BBAED-5F0D-6C3E-A278-92AA84E0323E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57C192-982A-993D-8C5D-334A3ADF23F0}"/>
                </a:ext>
              </a:extLst>
            </p:cNvPr>
            <p:cNvSpPr/>
            <p:nvPr/>
          </p:nvSpPr>
          <p:spPr>
            <a:xfrm rot="5400000">
              <a:off x="-2057400" y="2451100"/>
              <a:ext cx="6108700" cy="1993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F77E1D-A5F5-128D-0E74-A0E6BF2D3314}"/>
                </a:ext>
              </a:extLst>
            </p:cNvPr>
            <p:cNvSpPr/>
            <p:nvPr/>
          </p:nvSpPr>
          <p:spPr>
            <a:xfrm>
              <a:off x="38100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CF94CF-D900-026B-1671-77A7345DD483}"/>
                </a:ext>
              </a:extLst>
            </p:cNvPr>
            <p:cNvSpPr txBox="1"/>
            <p:nvPr/>
          </p:nvSpPr>
          <p:spPr>
            <a:xfrm>
              <a:off x="150197" y="1901822"/>
              <a:ext cx="1705225" cy="101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00" dirty="0"/>
            </a:p>
            <a:p>
              <a:pPr algn="ctr"/>
              <a:r>
                <a:rPr lang="ko-KR" altLang="en-US" sz="300" dirty="0"/>
                <a:t>마이페이지</a:t>
              </a:r>
              <a:endParaRPr lang="en-US" altLang="ko-KR" sz="300" dirty="0"/>
            </a:p>
            <a:p>
              <a:pPr algn="ctr"/>
              <a:endParaRPr lang="en-US" altLang="ko-KR" sz="300" dirty="0"/>
            </a:p>
            <a:p>
              <a:pPr algn="ctr"/>
              <a:r>
                <a:rPr lang="ko-KR" altLang="en-US" sz="300" dirty="0"/>
                <a:t>경기</a:t>
              </a:r>
              <a:r>
                <a:rPr lang="en-US" altLang="ko-KR" sz="300" dirty="0"/>
                <a:t> </a:t>
              </a:r>
              <a:r>
                <a:rPr lang="ko-KR" altLang="en-US" sz="300" dirty="0"/>
                <a:t>결과</a:t>
              </a:r>
              <a:endParaRPr lang="en-US" altLang="ko-KR" sz="300" dirty="0"/>
            </a:p>
            <a:p>
              <a:pPr algn="ctr"/>
              <a:endParaRPr lang="en-US" altLang="ko-KR" sz="300" dirty="0"/>
            </a:p>
            <a:p>
              <a:pPr algn="ctr"/>
              <a:r>
                <a:rPr lang="ko-KR" altLang="en-US" sz="300" dirty="0"/>
                <a:t>정보 수정</a:t>
              </a:r>
              <a:endParaRPr lang="en-US" altLang="ko-KR" sz="300" dirty="0"/>
            </a:p>
            <a:p>
              <a:pPr algn="ctr"/>
              <a:endParaRPr lang="en-US" altLang="ko-KR" sz="300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D22BA1-9924-3DAA-ED68-4A512DEC9928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1" y="4325770"/>
              <a:ext cx="709929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0C0686-099A-3FD4-2AFA-C50112D4F91B}"/>
                </a:ext>
              </a:extLst>
            </p:cNvPr>
            <p:cNvSpPr/>
            <p:nvPr/>
          </p:nvSpPr>
          <p:spPr>
            <a:xfrm>
              <a:off x="2197099" y="1901824"/>
              <a:ext cx="6680193" cy="1933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94541F9-7C90-411C-5CCF-51CD2022121B}"/>
                </a:ext>
              </a:extLst>
            </p:cNvPr>
            <p:cNvSpPr/>
            <p:nvPr/>
          </p:nvSpPr>
          <p:spPr>
            <a:xfrm>
              <a:off x="2489200" y="2386011"/>
              <a:ext cx="914400" cy="8763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프로필 사진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1CD226-7E75-7E16-DA94-3B188B24EB68}"/>
                </a:ext>
              </a:extLst>
            </p:cNvPr>
            <p:cNvSpPr txBox="1"/>
            <p:nvPr/>
          </p:nvSpPr>
          <p:spPr>
            <a:xfrm>
              <a:off x="3467100" y="2598706"/>
              <a:ext cx="749300" cy="413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/>
                <a:t>이름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36FE7C4-86B6-309B-2D82-57C278AAD7E3}"/>
                </a:ext>
              </a:extLst>
            </p:cNvPr>
            <p:cNvSpPr/>
            <p:nvPr/>
          </p:nvSpPr>
          <p:spPr>
            <a:xfrm>
              <a:off x="2197098" y="1904511"/>
              <a:ext cx="3073404" cy="193088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BB69EB6-724B-2D9E-15D2-78266C91C5CB}"/>
                </a:ext>
              </a:extLst>
            </p:cNvPr>
            <p:cNvSpPr/>
            <p:nvPr/>
          </p:nvSpPr>
          <p:spPr>
            <a:xfrm>
              <a:off x="5270502" y="1901823"/>
              <a:ext cx="3606790" cy="19335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6A3E09C-2AAF-0BF0-018E-691C4CF0FF32}"/>
                </a:ext>
              </a:extLst>
            </p:cNvPr>
            <p:cNvGrpSpPr/>
            <p:nvPr/>
          </p:nvGrpSpPr>
          <p:grpSpPr>
            <a:xfrm>
              <a:off x="5421062" y="2096195"/>
              <a:ext cx="3255046" cy="390952"/>
              <a:chOff x="5421062" y="2096195"/>
              <a:chExt cx="3255046" cy="390952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8C3CEF13-0450-968A-32AE-9482AECEFCFE}"/>
                  </a:ext>
                </a:extLst>
              </p:cNvPr>
              <p:cNvGrpSpPr/>
              <p:nvPr/>
            </p:nvGrpSpPr>
            <p:grpSpPr>
              <a:xfrm>
                <a:off x="5421062" y="2096195"/>
                <a:ext cx="1897838" cy="375671"/>
                <a:chOff x="5552637" y="2007295"/>
                <a:chExt cx="1897838" cy="375671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6B7B4FE-F961-7932-B219-400A4B43374D}"/>
                    </a:ext>
                  </a:extLst>
                </p:cNvPr>
                <p:cNvSpPr txBox="1"/>
                <p:nvPr/>
              </p:nvSpPr>
              <p:spPr>
                <a:xfrm>
                  <a:off x="5552637" y="2071069"/>
                  <a:ext cx="723900" cy="262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" dirty="0"/>
                    <a:t>소속팀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D8BA836-2D15-D588-8FA0-E6C42CD7CF91}"/>
                    </a:ext>
                  </a:extLst>
                </p:cNvPr>
                <p:cNvSpPr txBox="1"/>
                <p:nvPr/>
              </p:nvSpPr>
              <p:spPr>
                <a:xfrm>
                  <a:off x="6265555" y="2007295"/>
                  <a:ext cx="1184920" cy="375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" dirty="0"/>
                    <a:t>팀 이름</a:t>
                  </a:r>
                  <a:r>
                    <a:rPr lang="en-US" altLang="ko-KR" sz="400" dirty="0"/>
                    <a:t>1</a:t>
                  </a:r>
                  <a:endParaRPr lang="ko-KR" altLang="en-US" sz="400" dirty="0"/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BEFC8C58-4792-8E61-2427-E71B8FE92C33}"/>
                  </a:ext>
                </a:extLst>
              </p:cNvPr>
              <p:cNvGrpSpPr/>
              <p:nvPr/>
            </p:nvGrpSpPr>
            <p:grpSpPr>
              <a:xfrm>
                <a:off x="7528048" y="2111584"/>
                <a:ext cx="1148060" cy="375563"/>
                <a:chOff x="7519768" y="1247514"/>
                <a:chExt cx="1148060" cy="375563"/>
              </a:xfrm>
            </p:grpSpPr>
            <p:pic>
              <p:nvPicPr>
                <p:cNvPr id="54" name="Picture 2" descr="트로피 ">
                  <a:extLst>
                    <a:ext uri="{FF2B5EF4-FFF2-40B4-BE49-F238E27FC236}">
                      <a16:creationId xmlns:a16="http://schemas.microsoft.com/office/drawing/2014/main" id="{812D296E-B793-654B-2C0D-3988C12B22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9768" y="1281760"/>
                  <a:ext cx="341317" cy="341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7E2AEFD-C884-0617-3FE0-81D958C83D6D}"/>
                    </a:ext>
                  </a:extLst>
                </p:cNvPr>
                <p:cNvSpPr txBox="1"/>
                <p:nvPr/>
              </p:nvSpPr>
              <p:spPr>
                <a:xfrm>
                  <a:off x="7849439" y="1247514"/>
                  <a:ext cx="818389" cy="338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00" dirty="0"/>
                    <a:t>랭크</a:t>
                  </a:r>
                </a:p>
              </p:txBody>
            </p:sp>
          </p:grp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113DAE2-640F-BAEC-0DD8-2B192C0AB7AD}"/>
                </a:ext>
              </a:extLst>
            </p:cNvPr>
            <p:cNvGrpSpPr/>
            <p:nvPr/>
          </p:nvGrpSpPr>
          <p:grpSpPr>
            <a:xfrm>
              <a:off x="2197098" y="5138038"/>
              <a:ext cx="6890599" cy="1011913"/>
              <a:chOff x="2138239" y="1894680"/>
              <a:chExt cx="6890599" cy="1011913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95334888-3281-160E-1192-F12009918C2F}"/>
                  </a:ext>
                </a:extLst>
              </p:cNvPr>
              <p:cNvSpPr/>
              <p:nvPr/>
            </p:nvSpPr>
            <p:spPr>
              <a:xfrm>
                <a:off x="2142753" y="1894680"/>
                <a:ext cx="6667494" cy="101191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3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A69009-01FE-12B4-D0A5-538074769DE6}"/>
                  </a:ext>
                </a:extLst>
              </p:cNvPr>
              <p:cNvSpPr txBox="1"/>
              <p:nvPr/>
            </p:nvSpPr>
            <p:spPr>
              <a:xfrm>
                <a:off x="7720745" y="2240310"/>
                <a:ext cx="1308093" cy="262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" dirty="0"/>
                  <a:t>승패</a:t>
                </a: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817C527D-CBDA-F753-11A2-964224749DA0}"/>
                  </a:ext>
                </a:extLst>
              </p:cNvPr>
              <p:cNvSpPr/>
              <p:nvPr/>
            </p:nvSpPr>
            <p:spPr>
              <a:xfrm>
                <a:off x="2138239" y="1894681"/>
                <a:ext cx="1198315" cy="100760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>
                    <a:solidFill>
                      <a:sysClr val="windowText" lastClr="000000"/>
                    </a:solidFill>
                  </a:rPr>
                  <a:t>경기 일시</a:t>
                </a:r>
                <a:endParaRPr lang="en-US" altLang="ko-KR" sz="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F901406-32C8-C685-932B-76D2368652EF}"/>
                  </a:ext>
                </a:extLst>
              </p:cNvPr>
              <p:cNvSpPr/>
              <p:nvPr/>
            </p:nvSpPr>
            <p:spPr>
              <a:xfrm>
                <a:off x="3306650" y="1894680"/>
                <a:ext cx="4195505" cy="100760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" dirty="0">
                    <a:solidFill>
                      <a:sysClr val="windowText" lastClr="000000"/>
                    </a:solidFill>
                  </a:rPr>
                  <a:t>팀 명 </a:t>
                </a:r>
                <a:r>
                  <a:rPr lang="en-US" altLang="ko-KR" sz="300" dirty="0">
                    <a:solidFill>
                      <a:sysClr val="windowText" lastClr="000000"/>
                    </a:solidFill>
                  </a:rPr>
                  <a:t>VS</a:t>
                </a:r>
                <a:r>
                  <a:rPr lang="ko-KR" altLang="en-US" sz="3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ko-KR" altLang="en-US" sz="300" dirty="0" err="1">
                    <a:solidFill>
                      <a:sysClr val="windowText" lastClr="000000"/>
                    </a:solidFill>
                  </a:rPr>
                  <a:t>팀명</a:t>
                </a:r>
                <a:endParaRPr lang="en-US" altLang="ko-KR" sz="3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D75B781-B388-7D95-77EA-32EA482051C1}"/>
                </a:ext>
              </a:extLst>
            </p:cNvPr>
            <p:cNvSpPr txBox="1"/>
            <p:nvPr/>
          </p:nvSpPr>
          <p:spPr>
            <a:xfrm>
              <a:off x="2138238" y="4642751"/>
              <a:ext cx="2455610" cy="338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" dirty="0"/>
                <a:t>경기 결과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25E1BFC-8E55-5A22-8EA7-F4503D1D33F3}"/>
                </a:ext>
              </a:extLst>
            </p:cNvPr>
            <p:cNvSpPr txBox="1"/>
            <p:nvPr/>
          </p:nvSpPr>
          <p:spPr>
            <a:xfrm>
              <a:off x="553964" y="5865540"/>
              <a:ext cx="1198442" cy="262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" dirty="0"/>
                <a:t>회원 탈퇴</a:t>
              </a:r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F0BA5CF3-5A0F-1FA8-D7FE-9679EC623394}"/>
                </a:ext>
              </a:extLst>
            </p:cNvPr>
            <p:cNvGrpSpPr/>
            <p:nvPr/>
          </p:nvGrpSpPr>
          <p:grpSpPr>
            <a:xfrm>
              <a:off x="5421062" y="2712235"/>
              <a:ext cx="3255046" cy="390952"/>
              <a:chOff x="5421062" y="2096195"/>
              <a:chExt cx="3255046" cy="390952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1D740DE-FDF5-7A3D-6558-FA6F8F76BE46}"/>
                  </a:ext>
                </a:extLst>
              </p:cNvPr>
              <p:cNvGrpSpPr/>
              <p:nvPr/>
            </p:nvGrpSpPr>
            <p:grpSpPr>
              <a:xfrm>
                <a:off x="5421062" y="2096195"/>
                <a:ext cx="1897838" cy="375671"/>
                <a:chOff x="5552637" y="2007295"/>
                <a:chExt cx="1897838" cy="375671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887B9F3-A9F2-BD4D-C231-68684B64D271}"/>
                    </a:ext>
                  </a:extLst>
                </p:cNvPr>
                <p:cNvSpPr txBox="1"/>
                <p:nvPr/>
              </p:nvSpPr>
              <p:spPr>
                <a:xfrm>
                  <a:off x="5552637" y="2071069"/>
                  <a:ext cx="723900" cy="262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" dirty="0"/>
                    <a:t>소속팀</a:t>
                  </a: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817468D6-7DC0-357A-568C-0D03BF6B2933}"/>
                    </a:ext>
                  </a:extLst>
                </p:cNvPr>
                <p:cNvSpPr txBox="1"/>
                <p:nvPr/>
              </p:nvSpPr>
              <p:spPr>
                <a:xfrm>
                  <a:off x="6265555" y="2007295"/>
                  <a:ext cx="1184920" cy="375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" dirty="0"/>
                    <a:t>팀 이름</a:t>
                  </a:r>
                  <a:r>
                    <a:rPr lang="en-US" altLang="ko-KR" sz="400" dirty="0"/>
                    <a:t>2</a:t>
                  </a:r>
                  <a:endParaRPr lang="ko-KR" altLang="en-US" sz="400" dirty="0"/>
                </a:p>
              </p:txBody>
            </p:sp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9AD990FF-C131-97E6-7440-965C6D219132}"/>
                  </a:ext>
                </a:extLst>
              </p:cNvPr>
              <p:cNvGrpSpPr/>
              <p:nvPr/>
            </p:nvGrpSpPr>
            <p:grpSpPr>
              <a:xfrm>
                <a:off x="7528048" y="2111584"/>
                <a:ext cx="1148060" cy="375563"/>
                <a:chOff x="7519768" y="1247514"/>
                <a:chExt cx="1148060" cy="375563"/>
              </a:xfrm>
            </p:grpSpPr>
            <p:pic>
              <p:nvPicPr>
                <p:cNvPr id="109" name="Picture 2" descr="트로피 ">
                  <a:extLst>
                    <a:ext uri="{FF2B5EF4-FFF2-40B4-BE49-F238E27FC236}">
                      <a16:creationId xmlns:a16="http://schemas.microsoft.com/office/drawing/2014/main" id="{8A14CB48-128E-A30D-9469-CEFEC03AB4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9768" y="1281760"/>
                  <a:ext cx="341317" cy="341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62DB752-73D8-37A5-EA49-3B43308E939C}"/>
                    </a:ext>
                  </a:extLst>
                </p:cNvPr>
                <p:cNvSpPr txBox="1"/>
                <p:nvPr/>
              </p:nvSpPr>
              <p:spPr>
                <a:xfrm>
                  <a:off x="7849439" y="1247514"/>
                  <a:ext cx="818389" cy="338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00" dirty="0"/>
                    <a:t>랭크</a:t>
                  </a:r>
                </a:p>
              </p:txBody>
            </p: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0BDC7807-06FF-1FA6-7A45-D1AD8FF5573D}"/>
                </a:ext>
              </a:extLst>
            </p:cNvPr>
            <p:cNvGrpSpPr/>
            <p:nvPr/>
          </p:nvGrpSpPr>
          <p:grpSpPr>
            <a:xfrm>
              <a:off x="5421062" y="3247995"/>
              <a:ext cx="3255046" cy="390952"/>
              <a:chOff x="5421062" y="2096195"/>
              <a:chExt cx="3255046" cy="390952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E86F6F38-B67F-13B2-B526-461365D3DD53}"/>
                  </a:ext>
                </a:extLst>
              </p:cNvPr>
              <p:cNvGrpSpPr/>
              <p:nvPr/>
            </p:nvGrpSpPr>
            <p:grpSpPr>
              <a:xfrm>
                <a:off x="5421062" y="2096195"/>
                <a:ext cx="1897838" cy="375671"/>
                <a:chOff x="5552637" y="2007295"/>
                <a:chExt cx="1897838" cy="375671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04897DA9-A076-D407-A802-E25E8538757E}"/>
                    </a:ext>
                  </a:extLst>
                </p:cNvPr>
                <p:cNvSpPr txBox="1"/>
                <p:nvPr/>
              </p:nvSpPr>
              <p:spPr>
                <a:xfrm>
                  <a:off x="5552637" y="2071069"/>
                  <a:ext cx="723900" cy="262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" dirty="0"/>
                    <a:t>소속팀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7F28FDEF-CFF8-23E3-B096-A5BCAB699C27}"/>
                    </a:ext>
                  </a:extLst>
                </p:cNvPr>
                <p:cNvSpPr txBox="1"/>
                <p:nvPr/>
              </p:nvSpPr>
              <p:spPr>
                <a:xfrm>
                  <a:off x="6265555" y="2007295"/>
                  <a:ext cx="1184920" cy="375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" dirty="0"/>
                    <a:t>팀 이름</a:t>
                  </a:r>
                  <a:r>
                    <a:rPr lang="en-US" altLang="ko-KR" sz="400" dirty="0"/>
                    <a:t>3</a:t>
                  </a:r>
                  <a:endParaRPr lang="ko-KR" altLang="en-US" sz="400" dirty="0"/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DA61FAEB-A8DB-1025-CF4C-185B8CE2DEFB}"/>
                  </a:ext>
                </a:extLst>
              </p:cNvPr>
              <p:cNvGrpSpPr/>
              <p:nvPr/>
            </p:nvGrpSpPr>
            <p:grpSpPr>
              <a:xfrm>
                <a:off x="7528048" y="2111584"/>
                <a:ext cx="1148060" cy="375563"/>
                <a:chOff x="7519768" y="1247514"/>
                <a:chExt cx="1148060" cy="375563"/>
              </a:xfrm>
            </p:grpSpPr>
            <p:pic>
              <p:nvPicPr>
                <p:cNvPr id="130" name="Picture 2" descr="트로피 ">
                  <a:extLst>
                    <a:ext uri="{FF2B5EF4-FFF2-40B4-BE49-F238E27FC236}">
                      <a16:creationId xmlns:a16="http://schemas.microsoft.com/office/drawing/2014/main" id="{78642FD0-245E-A476-6215-3B884F6BD0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9768" y="1281760"/>
                  <a:ext cx="341317" cy="341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3F1F529B-6BB3-D20B-7EB8-C207DABB7959}"/>
                    </a:ext>
                  </a:extLst>
                </p:cNvPr>
                <p:cNvSpPr txBox="1"/>
                <p:nvPr/>
              </p:nvSpPr>
              <p:spPr>
                <a:xfrm>
                  <a:off x="7849439" y="1247514"/>
                  <a:ext cx="818389" cy="338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00" dirty="0"/>
                    <a:t>랭크</a:t>
                  </a:r>
                </a:p>
              </p:txBody>
            </p:sp>
          </p:grp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9B1D7C5-A173-0D31-FEC9-8CB74C0E14B3}"/>
                </a:ext>
              </a:extLst>
            </p:cNvPr>
            <p:cNvSpPr txBox="1"/>
            <p:nvPr/>
          </p:nvSpPr>
          <p:spPr>
            <a:xfrm>
              <a:off x="2138238" y="1219199"/>
              <a:ext cx="2687762" cy="413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/>
                <a:t>마이페이지</a:t>
              </a:r>
            </a:p>
          </p:txBody>
        </p: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0BC91B1A-4473-05CA-5BCF-71AD75FAE623}"/>
                </a:ext>
              </a:extLst>
            </p:cNvPr>
            <p:cNvCxnSpPr>
              <a:cxnSpLocks/>
            </p:cNvCxnSpPr>
            <p:nvPr/>
          </p:nvCxnSpPr>
          <p:spPr>
            <a:xfrm>
              <a:off x="1981199" y="1705496"/>
              <a:ext cx="709929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E1D88A9-09C7-996E-0BBB-7D7470376E1F}"/>
              </a:ext>
            </a:extLst>
          </p:cNvPr>
          <p:cNvCxnSpPr>
            <a:cxnSpLocks/>
          </p:cNvCxnSpPr>
          <p:nvPr/>
        </p:nvCxnSpPr>
        <p:spPr>
          <a:xfrm>
            <a:off x="5159552" y="3435495"/>
            <a:ext cx="1878557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31EBEF97-4109-A3EC-BA4A-4F5B28E856AA}"/>
              </a:ext>
            </a:extLst>
          </p:cNvPr>
          <p:cNvGrpSpPr/>
          <p:nvPr/>
        </p:nvGrpSpPr>
        <p:grpSpPr>
          <a:xfrm>
            <a:off x="7130000" y="2041766"/>
            <a:ext cx="3889605" cy="2654299"/>
            <a:chOff x="0" y="393700"/>
            <a:chExt cx="9067800" cy="6464300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7D25BA3-147A-4EBB-783B-8E11D7173976}"/>
                </a:ext>
              </a:extLst>
            </p:cNvPr>
            <p:cNvSpPr/>
            <p:nvPr/>
          </p:nvSpPr>
          <p:spPr>
            <a:xfrm>
              <a:off x="0" y="397418"/>
              <a:ext cx="9067800" cy="61049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09CCF55-D896-C326-6619-B21533ACD0D7}"/>
                </a:ext>
              </a:extLst>
            </p:cNvPr>
            <p:cNvSpPr/>
            <p:nvPr/>
          </p:nvSpPr>
          <p:spPr>
            <a:xfrm rot="5400000">
              <a:off x="-2360667" y="2754367"/>
              <a:ext cx="6108700" cy="13873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1B14448-2D76-6A0F-FE28-7B031610FB3E}"/>
                </a:ext>
              </a:extLst>
            </p:cNvPr>
            <p:cNvSpPr txBox="1"/>
            <p:nvPr/>
          </p:nvSpPr>
          <p:spPr>
            <a:xfrm>
              <a:off x="515863" y="5865542"/>
              <a:ext cx="1198442" cy="37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/>
                <a:t>로그아웃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FF8B2B0-EE9D-7D28-1E80-A071D98F03E9}"/>
                </a:ext>
              </a:extLst>
            </p:cNvPr>
            <p:cNvSpPr txBox="1"/>
            <p:nvPr/>
          </p:nvSpPr>
          <p:spPr>
            <a:xfrm>
              <a:off x="1896939" y="546427"/>
              <a:ext cx="2687761" cy="524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/>
                <a:t>회원 목록</a:t>
              </a: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1A92487A-FFD8-EF73-418F-D0D2D530A534}"/>
                </a:ext>
              </a:extLst>
            </p:cNvPr>
            <p:cNvSpPr/>
            <p:nvPr/>
          </p:nvSpPr>
          <p:spPr>
            <a:xfrm>
              <a:off x="1487332" y="1752682"/>
              <a:ext cx="1663700" cy="427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ysClr val="windowText" lastClr="000000"/>
                  </a:solidFill>
                </a:rPr>
                <a:t>검색어 입력</a:t>
              </a: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68BEFCB-DDDE-32B5-4855-AFA716BFDDE5}"/>
                </a:ext>
              </a:extLst>
            </p:cNvPr>
            <p:cNvSpPr/>
            <p:nvPr/>
          </p:nvSpPr>
          <p:spPr>
            <a:xfrm>
              <a:off x="3148154" y="1752682"/>
              <a:ext cx="467571" cy="427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확인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1E2181A-5A7A-2761-0D80-91D365E38A8D}"/>
                </a:ext>
              </a:extLst>
            </p:cNvPr>
            <p:cNvSpPr txBox="1"/>
            <p:nvPr/>
          </p:nvSpPr>
          <p:spPr>
            <a:xfrm>
              <a:off x="20569" y="1711075"/>
              <a:ext cx="1366796" cy="1798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회원 관리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팀 관리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경기 목록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게시판</a:t>
              </a:r>
              <a:endParaRPr lang="en-US" altLang="ko-KR" sz="600" dirty="0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C1BD7FE7-73D1-2718-A2FD-B803CC87EB3F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</p:grpSp>
      <p:graphicFrame>
        <p:nvGraphicFramePr>
          <p:cNvPr id="148" name="표 147">
            <a:extLst>
              <a:ext uri="{FF2B5EF4-FFF2-40B4-BE49-F238E27FC236}">
                <a16:creationId xmlns:a16="http://schemas.microsoft.com/office/drawing/2014/main" id="{751EB64A-19C9-4885-66BD-59354DEF6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225104"/>
              </p:ext>
            </p:extLst>
          </p:nvPr>
        </p:nvGraphicFramePr>
        <p:xfrm>
          <a:off x="7904275" y="2913534"/>
          <a:ext cx="288000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24662049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5202502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14352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7525401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5625529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446912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543977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186124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No.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이름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아이디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비밀번호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닉네임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이메일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핸드폰번호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생년월일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7609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1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정</a:t>
                      </a:r>
                      <a:r>
                        <a:rPr lang="en-US" altLang="ko-KR" sz="200" dirty="0"/>
                        <a:t>**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 err="1"/>
                        <a:t>Jsw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****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No.1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가드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 err="1"/>
                        <a:t>Jsw</a:t>
                      </a:r>
                      <a:r>
                        <a:rPr lang="en-US" altLang="ko-KR" sz="200" dirty="0"/>
                        <a:t>@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test.com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010-0000-****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0000-00-00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8908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8179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283661"/>
                  </a:ext>
                </a:extLst>
              </a:tr>
            </a:tbl>
          </a:graphicData>
        </a:graphic>
      </p:graphicFrame>
      <p:sp>
        <p:nvSpPr>
          <p:cNvPr id="167" name="TextBox 166">
            <a:extLst>
              <a:ext uri="{FF2B5EF4-FFF2-40B4-BE49-F238E27FC236}">
                <a16:creationId xmlns:a16="http://schemas.microsoft.com/office/drawing/2014/main" id="{10029FEA-B401-C57F-64DD-E05EF7DFF2D6}"/>
              </a:ext>
            </a:extLst>
          </p:cNvPr>
          <p:cNvSpPr txBox="1"/>
          <p:nvPr/>
        </p:nvSpPr>
        <p:spPr>
          <a:xfrm>
            <a:off x="2664662" y="4797151"/>
            <a:ext cx="90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로그인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5F4C02E-964A-999C-1AB2-9988E5B949E6}"/>
              </a:ext>
            </a:extLst>
          </p:cNvPr>
          <p:cNvSpPr txBox="1"/>
          <p:nvPr/>
        </p:nvSpPr>
        <p:spPr>
          <a:xfrm>
            <a:off x="8114391" y="4796343"/>
            <a:ext cx="192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관리자 메인 페이지</a:t>
            </a:r>
          </a:p>
        </p:txBody>
      </p:sp>
    </p:spTree>
    <p:extLst>
      <p:ext uri="{BB962C8B-B14F-4D97-AF65-F5344CB8AC3E}">
        <p14:creationId xmlns:p14="http://schemas.microsoft.com/office/powerpoint/2010/main" val="1274974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AB3C21-63E0-1034-D9BB-1D7CF13AC025}"/>
              </a:ext>
            </a:extLst>
          </p:cNvPr>
          <p:cNvSpPr txBox="1"/>
          <p:nvPr/>
        </p:nvSpPr>
        <p:spPr>
          <a:xfrm>
            <a:off x="4197884" y="2828835"/>
            <a:ext cx="37962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개발 환경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E36ECB3-9B69-EED6-A546-108B525288F3}"/>
              </a:ext>
            </a:extLst>
          </p:cNvPr>
          <p:cNvCxnSpPr>
            <a:cxnSpLocks/>
          </p:cNvCxnSpPr>
          <p:nvPr/>
        </p:nvCxnSpPr>
        <p:spPr>
          <a:xfrm flipV="1">
            <a:off x="-76200" y="-53340"/>
            <a:ext cx="2545080" cy="2125980"/>
          </a:xfrm>
          <a:prstGeom prst="line">
            <a:avLst/>
          </a:prstGeom>
          <a:ln w="76200">
            <a:solidFill>
              <a:srgbClr val="92A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4D8311A-3644-B17B-421B-A10E63CC8A39}"/>
              </a:ext>
            </a:extLst>
          </p:cNvPr>
          <p:cNvCxnSpPr>
            <a:cxnSpLocks/>
          </p:cNvCxnSpPr>
          <p:nvPr/>
        </p:nvCxnSpPr>
        <p:spPr>
          <a:xfrm flipV="1">
            <a:off x="9748520" y="4867003"/>
            <a:ext cx="2545080" cy="2125980"/>
          </a:xfrm>
          <a:prstGeom prst="line">
            <a:avLst/>
          </a:prstGeom>
          <a:ln w="76200">
            <a:solidFill>
              <a:srgbClr val="92A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472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>
            <a:extLst>
              <a:ext uri="{FF2B5EF4-FFF2-40B4-BE49-F238E27FC236}">
                <a16:creationId xmlns:a16="http://schemas.microsoft.com/office/drawing/2014/main" id="{2F30A78F-4AA3-1339-2A94-C6ED60783C7F}"/>
              </a:ext>
            </a:extLst>
          </p:cNvPr>
          <p:cNvSpPr txBox="1">
            <a:spLocks/>
          </p:cNvSpPr>
          <p:nvPr/>
        </p:nvSpPr>
        <p:spPr>
          <a:xfrm>
            <a:off x="393699" y="172959"/>
            <a:ext cx="6247246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관리자 페이지 이동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E1D88A9-09C7-996E-0BBB-7D7470376E1F}"/>
              </a:ext>
            </a:extLst>
          </p:cNvPr>
          <p:cNvCxnSpPr>
            <a:cxnSpLocks/>
          </p:cNvCxnSpPr>
          <p:nvPr/>
        </p:nvCxnSpPr>
        <p:spPr>
          <a:xfrm>
            <a:off x="48639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31EBEF97-4109-A3EC-BA4A-4F5B28E856AA}"/>
              </a:ext>
            </a:extLst>
          </p:cNvPr>
          <p:cNvGrpSpPr/>
          <p:nvPr/>
        </p:nvGrpSpPr>
        <p:grpSpPr>
          <a:xfrm>
            <a:off x="1181776" y="1044241"/>
            <a:ext cx="3519533" cy="2384760"/>
            <a:chOff x="0" y="393700"/>
            <a:chExt cx="9067800" cy="6464300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7D25BA3-147A-4EBB-783B-8E11D7173976}"/>
                </a:ext>
              </a:extLst>
            </p:cNvPr>
            <p:cNvSpPr/>
            <p:nvPr/>
          </p:nvSpPr>
          <p:spPr>
            <a:xfrm>
              <a:off x="0" y="397418"/>
              <a:ext cx="9067800" cy="61049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09CCF55-D896-C326-6619-B21533ACD0D7}"/>
                </a:ext>
              </a:extLst>
            </p:cNvPr>
            <p:cNvSpPr/>
            <p:nvPr/>
          </p:nvSpPr>
          <p:spPr>
            <a:xfrm rot="5400000">
              <a:off x="-2360667" y="2754367"/>
              <a:ext cx="6108700" cy="13873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1B14448-2D76-6A0F-FE28-7B031610FB3E}"/>
                </a:ext>
              </a:extLst>
            </p:cNvPr>
            <p:cNvSpPr txBox="1"/>
            <p:nvPr/>
          </p:nvSpPr>
          <p:spPr>
            <a:xfrm>
              <a:off x="515863" y="5865542"/>
              <a:ext cx="1198442" cy="37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/>
                <a:t>로그아웃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FF8B2B0-EE9D-7D28-1E80-A071D98F03E9}"/>
                </a:ext>
              </a:extLst>
            </p:cNvPr>
            <p:cNvSpPr txBox="1"/>
            <p:nvPr/>
          </p:nvSpPr>
          <p:spPr>
            <a:xfrm>
              <a:off x="1896939" y="546427"/>
              <a:ext cx="2687761" cy="524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/>
                <a:t>회원 목록</a:t>
              </a: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1A92487A-FFD8-EF73-418F-D0D2D530A534}"/>
                </a:ext>
              </a:extLst>
            </p:cNvPr>
            <p:cNvSpPr/>
            <p:nvPr/>
          </p:nvSpPr>
          <p:spPr>
            <a:xfrm>
              <a:off x="1487332" y="1752682"/>
              <a:ext cx="1663700" cy="427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ysClr val="windowText" lastClr="000000"/>
                  </a:solidFill>
                </a:rPr>
                <a:t>검색어 입력</a:t>
              </a: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68BEFCB-DDDE-32B5-4855-AFA716BFDDE5}"/>
                </a:ext>
              </a:extLst>
            </p:cNvPr>
            <p:cNvSpPr/>
            <p:nvPr/>
          </p:nvSpPr>
          <p:spPr>
            <a:xfrm>
              <a:off x="3148154" y="1752682"/>
              <a:ext cx="467571" cy="427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확인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1E2181A-5A7A-2761-0D80-91D365E38A8D}"/>
                </a:ext>
              </a:extLst>
            </p:cNvPr>
            <p:cNvSpPr txBox="1"/>
            <p:nvPr/>
          </p:nvSpPr>
          <p:spPr>
            <a:xfrm>
              <a:off x="20569" y="1711075"/>
              <a:ext cx="1366796" cy="1798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회원 관리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팀 관리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경기 목록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게시판</a:t>
              </a:r>
              <a:endParaRPr lang="en-US" altLang="ko-KR" sz="600" dirty="0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C1BD7FE7-73D1-2718-A2FD-B803CC87EB3F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</p:grpSp>
      <p:graphicFrame>
        <p:nvGraphicFramePr>
          <p:cNvPr id="148" name="표 147">
            <a:extLst>
              <a:ext uri="{FF2B5EF4-FFF2-40B4-BE49-F238E27FC236}">
                <a16:creationId xmlns:a16="http://schemas.microsoft.com/office/drawing/2014/main" id="{751EB64A-19C9-4885-66BD-59354DEF6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294237"/>
              </p:ext>
            </p:extLst>
          </p:nvPr>
        </p:nvGraphicFramePr>
        <p:xfrm>
          <a:off x="1909870" y="1860592"/>
          <a:ext cx="2605984" cy="1293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748">
                  <a:extLst>
                    <a:ext uri="{9D8B030D-6E8A-4147-A177-3AD203B41FA5}">
                      <a16:colId xmlns:a16="http://schemas.microsoft.com/office/drawing/2014/main" val="3246620499"/>
                    </a:ext>
                  </a:extLst>
                </a:gridCol>
                <a:gridCol w="325748">
                  <a:extLst>
                    <a:ext uri="{9D8B030D-6E8A-4147-A177-3AD203B41FA5}">
                      <a16:colId xmlns:a16="http://schemas.microsoft.com/office/drawing/2014/main" val="2252025023"/>
                    </a:ext>
                  </a:extLst>
                </a:gridCol>
                <a:gridCol w="325748">
                  <a:extLst>
                    <a:ext uri="{9D8B030D-6E8A-4147-A177-3AD203B41FA5}">
                      <a16:colId xmlns:a16="http://schemas.microsoft.com/office/drawing/2014/main" val="2614352392"/>
                    </a:ext>
                  </a:extLst>
                </a:gridCol>
                <a:gridCol w="325748">
                  <a:extLst>
                    <a:ext uri="{9D8B030D-6E8A-4147-A177-3AD203B41FA5}">
                      <a16:colId xmlns:a16="http://schemas.microsoft.com/office/drawing/2014/main" val="775254014"/>
                    </a:ext>
                  </a:extLst>
                </a:gridCol>
                <a:gridCol w="325748">
                  <a:extLst>
                    <a:ext uri="{9D8B030D-6E8A-4147-A177-3AD203B41FA5}">
                      <a16:colId xmlns:a16="http://schemas.microsoft.com/office/drawing/2014/main" val="4156255295"/>
                    </a:ext>
                  </a:extLst>
                </a:gridCol>
                <a:gridCol w="325748">
                  <a:extLst>
                    <a:ext uri="{9D8B030D-6E8A-4147-A177-3AD203B41FA5}">
                      <a16:colId xmlns:a16="http://schemas.microsoft.com/office/drawing/2014/main" val="2344691276"/>
                    </a:ext>
                  </a:extLst>
                </a:gridCol>
                <a:gridCol w="325748">
                  <a:extLst>
                    <a:ext uri="{9D8B030D-6E8A-4147-A177-3AD203B41FA5}">
                      <a16:colId xmlns:a16="http://schemas.microsoft.com/office/drawing/2014/main" val="2154397702"/>
                    </a:ext>
                  </a:extLst>
                </a:gridCol>
                <a:gridCol w="325748">
                  <a:extLst>
                    <a:ext uri="{9D8B030D-6E8A-4147-A177-3AD203B41FA5}">
                      <a16:colId xmlns:a16="http://schemas.microsoft.com/office/drawing/2014/main" val="2518612476"/>
                    </a:ext>
                  </a:extLst>
                </a:gridCol>
              </a:tblGrid>
              <a:tr h="3234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No.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이름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아이디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비밀번호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닉네임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이메일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핸드폰번호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생년월일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760947"/>
                  </a:ext>
                </a:extLst>
              </a:tr>
              <a:tr h="3234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1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정</a:t>
                      </a:r>
                      <a:r>
                        <a:rPr lang="en-US" altLang="ko-KR" sz="200" dirty="0"/>
                        <a:t>**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 err="1"/>
                        <a:t>Jsw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****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No.1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" dirty="0"/>
                        <a:t>가드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 err="1"/>
                        <a:t>Jsw</a:t>
                      </a:r>
                      <a:r>
                        <a:rPr lang="en-US" altLang="ko-KR" sz="200" dirty="0"/>
                        <a:t>@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test.com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010-0000-****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" dirty="0"/>
                        <a:t>0000-00-00</a:t>
                      </a: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890848"/>
                  </a:ext>
                </a:extLst>
              </a:tr>
              <a:tr h="3234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817934"/>
                  </a:ext>
                </a:extLst>
              </a:tr>
              <a:tr h="3234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283661"/>
                  </a:ext>
                </a:extLst>
              </a:tr>
            </a:tbl>
          </a:graphicData>
        </a:graphic>
      </p:graphicFrame>
      <p:sp>
        <p:nvSpPr>
          <p:cNvPr id="168" name="TextBox 167">
            <a:extLst>
              <a:ext uri="{FF2B5EF4-FFF2-40B4-BE49-F238E27FC236}">
                <a16:creationId xmlns:a16="http://schemas.microsoft.com/office/drawing/2014/main" id="{75F4C02E-964A-999C-1AB2-9988E5B949E6}"/>
              </a:ext>
            </a:extLst>
          </p:cNvPr>
          <p:cNvSpPr txBox="1"/>
          <p:nvPr/>
        </p:nvSpPr>
        <p:spPr>
          <a:xfrm>
            <a:off x="1979963" y="3441268"/>
            <a:ext cx="192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관리자 메인 페이지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E6656AA-BAFE-2BD1-3EC2-CB7D72236A25}"/>
              </a:ext>
            </a:extLst>
          </p:cNvPr>
          <p:cNvGrpSpPr/>
          <p:nvPr/>
        </p:nvGrpSpPr>
        <p:grpSpPr>
          <a:xfrm>
            <a:off x="6046242" y="1031972"/>
            <a:ext cx="3511549" cy="2397028"/>
            <a:chOff x="-2556" y="393700"/>
            <a:chExt cx="9070356" cy="64643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6DD25CC-FF31-434F-89E8-2D865DDAAC44}"/>
                </a:ext>
              </a:extLst>
            </p:cNvPr>
            <p:cNvSpPr/>
            <p:nvPr/>
          </p:nvSpPr>
          <p:spPr>
            <a:xfrm>
              <a:off x="0" y="397418"/>
              <a:ext cx="9067800" cy="61049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49CFFA-8ECC-30B1-9D68-99B9DDBCBB96}"/>
                </a:ext>
              </a:extLst>
            </p:cNvPr>
            <p:cNvSpPr/>
            <p:nvPr/>
          </p:nvSpPr>
          <p:spPr>
            <a:xfrm rot="5400000">
              <a:off x="-2360667" y="2754367"/>
              <a:ext cx="6108700" cy="13873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5A3105-DC11-6323-64C4-08FD9C4ACC5C}"/>
                </a:ext>
              </a:extLst>
            </p:cNvPr>
            <p:cNvSpPr txBox="1"/>
            <p:nvPr/>
          </p:nvSpPr>
          <p:spPr>
            <a:xfrm>
              <a:off x="515864" y="5865542"/>
              <a:ext cx="1198442" cy="375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/>
                <a:t>로그아웃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586298-CC71-CAD4-B93C-04538C7E009C}"/>
                </a:ext>
              </a:extLst>
            </p:cNvPr>
            <p:cNvSpPr txBox="1"/>
            <p:nvPr/>
          </p:nvSpPr>
          <p:spPr>
            <a:xfrm>
              <a:off x="1385831" y="684681"/>
              <a:ext cx="2687761" cy="525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/>
                <a:t>팀 목록</a:t>
              </a:r>
              <a:endParaRPr lang="ko-KR" altLang="en-US" sz="800" b="1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11926A2-7B37-4432-3533-89725519B18E}"/>
                </a:ext>
              </a:extLst>
            </p:cNvPr>
            <p:cNvSpPr/>
            <p:nvPr/>
          </p:nvSpPr>
          <p:spPr>
            <a:xfrm>
              <a:off x="1487332" y="1752682"/>
              <a:ext cx="1663700" cy="427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ysClr val="windowText" lastClr="000000"/>
                  </a:solidFill>
                </a:rPr>
                <a:t>검색어 입력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068CCC-8398-8009-1EB0-3C0B794D37F0}"/>
                </a:ext>
              </a:extLst>
            </p:cNvPr>
            <p:cNvSpPr/>
            <p:nvPr/>
          </p:nvSpPr>
          <p:spPr>
            <a:xfrm>
              <a:off x="3148154" y="1752682"/>
              <a:ext cx="467571" cy="427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확인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D354DCA-65E3-A84C-AB83-DA087F4D6BD8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CC0873D-6BC9-66DB-E4D7-ED346AF366D3}"/>
                </a:ext>
              </a:extLst>
            </p:cNvPr>
            <p:cNvSpPr txBox="1"/>
            <p:nvPr/>
          </p:nvSpPr>
          <p:spPr>
            <a:xfrm>
              <a:off x="-2556" y="1711074"/>
              <a:ext cx="1384822" cy="1803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회원 관리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팀 관리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경기 목록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게시판</a:t>
              </a:r>
              <a:endParaRPr lang="en-US" altLang="ko-KR" sz="600" dirty="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BFFD5AD-A971-F3FF-9D0B-11DDA3410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2373" y="2468978"/>
              <a:ext cx="7340220" cy="3389670"/>
            </a:xfrm>
            <a:prstGeom prst="rect">
              <a:avLst/>
            </a:prstGeom>
          </p:spPr>
        </p:pic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7C7DD9A-4F95-C0A4-A0EB-8DF2A62F26DF}"/>
              </a:ext>
            </a:extLst>
          </p:cNvPr>
          <p:cNvCxnSpPr>
            <a:cxnSpLocks/>
          </p:cNvCxnSpPr>
          <p:nvPr/>
        </p:nvCxnSpPr>
        <p:spPr>
          <a:xfrm>
            <a:off x="97407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713FE9-74C4-56B0-B020-D5B54C1A6E42}"/>
              </a:ext>
            </a:extLst>
          </p:cNvPr>
          <p:cNvSpPr txBox="1"/>
          <p:nvPr/>
        </p:nvSpPr>
        <p:spPr>
          <a:xfrm>
            <a:off x="7038904" y="3441268"/>
            <a:ext cx="152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관리자 팀 목록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A90E1CC-CE3C-02A3-2B89-E338B78FD201}"/>
              </a:ext>
            </a:extLst>
          </p:cNvPr>
          <p:cNvGrpSpPr/>
          <p:nvPr/>
        </p:nvGrpSpPr>
        <p:grpSpPr>
          <a:xfrm>
            <a:off x="1189759" y="3993619"/>
            <a:ext cx="3507171" cy="2384760"/>
            <a:chOff x="0" y="393700"/>
            <a:chExt cx="9067800" cy="64643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C5E8AC-3E73-E48C-E262-72618A336BE1}"/>
                </a:ext>
              </a:extLst>
            </p:cNvPr>
            <p:cNvSpPr/>
            <p:nvPr/>
          </p:nvSpPr>
          <p:spPr>
            <a:xfrm>
              <a:off x="0" y="397418"/>
              <a:ext cx="9067800" cy="61049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40D3FF8-C6BC-6DB3-BAB0-476930392D16}"/>
                </a:ext>
              </a:extLst>
            </p:cNvPr>
            <p:cNvSpPr/>
            <p:nvPr/>
          </p:nvSpPr>
          <p:spPr>
            <a:xfrm rot="5400000">
              <a:off x="-2177843" y="2571543"/>
              <a:ext cx="6108700" cy="17530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2E25EEB-507F-A0C2-9547-442E70382830}"/>
                </a:ext>
              </a:extLst>
            </p:cNvPr>
            <p:cNvSpPr txBox="1"/>
            <p:nvPr/>
          </p:nvSpPr>
          <p:spPr>
            <a:xfrm>
              <a:off x="515865" y="5865542"/>
              <a:ext cx="1198443" cy="417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/>
                <a:t>로그아웃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DB696BC-1038-4280-2F42-1362EA7D092D}"/>
                </a:ext>
              </a:extLst>
            </p:cNvPr>
            <p:cNvSpPr txBox="1"/>
            <p:nvPr/>
          </p:nvSpPr>
          <p:spPr>
            <a:xfrm>
              <a:off x="1896939" y="546427"/>
              <a:ext cx="2687762" cy="58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/>
                <a:t>경기 내역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4F666FE-23E2-5C4D-7E4E-47CF368D86A6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66E123-C89A-3676-1247-FFB06DF7C15F}"/>
                </a:ext>
              </a:extLst>
            </p:cNvPr>
            <p:cNvSpPr txBox="1"/>
            <p:nvPr/>
          </p:nvSpPr>
          <p:spPr>
            <a:xfrm>
              <a:off x="29020" y="1769219"/>
              <a:ext cx="1753015" cy="2002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회원 관리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팀 관리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경기 관리</a:t>
              </a:r>
              <a:endParaRPr lang="en-US" altLang="ko-KR" sz="600" dirty="0"/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게시판</a:t>
              </a:r>
              <a:endParaRPr lang="en-US" altLang="ko-KR" sz="600" dirty="0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42B17341-22B4-58C3-13A6-2BDC3BAB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5687" y="1983393"/>
              <a:ext cx="6949440" cy="2545080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8DAC38E-CC0F-8B24-6AF5-54AFFF9342DA}"/>
              </a:ext>
            </a:extLst>
          </p:cNvPr>
          <p:cNvSpPr txBox="1"/>
          <p:nvPr/>
        </p:nvSpPr>
        <p:spPr>
          <a:xfrm>
            <a:off x="2103969" y="6378379"/>
            <a:ext cx="171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관리자 경기내역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4D19D70-DAAD-93F8-9AC0-BC1A01E0EBBC}"/>
              </a:ext>
            </a:extLst>
          </p:cNvPr>
          <p:cNvGrpSpPr/>
          <p:nvPr/>
        </p:nvGrpSpPr>
        <p:grpSpPr>
          <a:xfrm>
            <a:off x="6061844" y="3993618"/>
            <a:ext cx="3495947" cy="2384761"/>
            <a:chOff x="0" y="393700"/>
            <a:chExt cx="9067800" cy="64643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74C13C1-04DB-E1D0-9ECC-9A6E2B4A49D6}"/>
                </a:ext>
              </a:extLst>
            </p:cNvPr>
            <p:cNvSpPr/>
            <p:nvPr/>
          </p:nvSpPr>
          <p:spPr>
            <a:xfrm>
              <a:off x="0" y="989568"/>
              <a:ext cx="9067800" cy="55128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8BF2A4D-AFE9-D4A5-708F-2523574FD873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E3558F7-4A67-DD10-B044-19E1353EF31D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119CCB8-A5F0-0F06-3863-8B7C1001E299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0153A47-EF43-0814-FBA6-976697FC983E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4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마이페이지 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6B558A0-F87E-E68B-C35A-1DE60740DB8B}"/>
                </a:ext>
              </a:extLst>
            </p:cNvPr>
            <p:cNvSpPr txBox="1"/>
            <p:nvPr/>
          </p:nvSpPr>
          <p:spPr>
            <a:xfrm>
              <a:off x="465896" y="1528706"/>
              <a:ext cx="1476878" cy="667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게시판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99D527C-1BD9-3324-78A8-1A403F84365E}"/>
                </a:ext>
              </a:extLst>
            </p:cNvPr>
            <p:cNvSpPr/>
            <p:nvPr/>
          </p:nvSpPr>
          <p:spPr>
            <a:xfrm>
              <a:off x="7409789" y="5951658"/>
              <a:ext cx="1172101" cy="502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글쓰기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97AC187-0517-D6C4-877B-A4952A877330}"/>
                </a:ext>
              </a:extLst>
            </p:cNvPr>
            <p:cNvSpPr/>
            <p:nvPr/>
          </p:nvSpPr>
          <p:spPr>
            <a:xfrm>
              <a:off x="2164318" y="6028932"/>
              <a:ext cx="4416786" cy="435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ysClr val="windowText" lastClr="000000"/>
                  </a:solidFill>
                </a:rPr>
                <a:t>1  2  3  4  5  6  7  8  9  10  | 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다음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&gt;</a:t>
              </a:r>
              <a:endParaRPr lang="ko-KR" altLang="en-US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82FE579-9CB3-6B65-0C6E-8AA88845EEA6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E61EBA73-ACF4-2F21-825D-53AECE458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000" y="2123600"/>
              <a:ext cx="8153400" cy="3810000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C88F2FF-0E8B-0706-8E30-0BEAD33FB869}"/>
              </a:ext>
            </a:extLst>
          </p:cNvPr>
          <p:cNvSpPr txBox="1"/>
          <p:nvPr/>
        </p:nvSpPr>
        <p:spPr>
          <a:xfrm>
            <a:off x="7391304" y="6378379"/>
            <a:ext cx="82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게시판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2E7030F-06B7-1638-B8EE-55429161BFF3}"/>
              </a:ext>
            </a:extLst>
          </p:cNvPr>
          <p:cNvCxnSpPr>
            <a:cxnSpLocks/>
          </p:cNvCxnSpPr>
          <p:nvPr/>
        </p:nvCxnSpPr>
        <p:spPr>
          <a:xfrm>
            <a:off x="4863988" y="5260255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021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1E6692-8A18-56B9-8B18-FCC86057B2FA}"/>
              </a:ext>
            </a:extLst>
          </p:cNvPr>
          <p:cNvGrpSpPr/>
          <p:nvPr/>
        </p:nvGrpSpPr>
        <p:grpSpPr>
          <a:xfrm>
            <a:off x="1170038" y="2097181"/>
            <a:ext cx="3893574" cy="2654300"/>
            <a:chOff x="0" y="393700"/>
            <a:chExt cx="9067800" cy="64643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073CC4-F835-CE64-0038-C661E0D6932F}"/>
                </a:ext>
              </a:extLst>
            </p:cNvPr>
            <p:cNvSpPr/>
            <p:nvPr/>
          </p:nvSpPr>
          <p:spPr>
            <a:xfrm>
              <a:off x="0" y="393700"/>
              <a:ext cx="9067800" cy="5958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27BB11-642C-45BD-971E-28C6A9BA0FB4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95328F6-E54C-7CD0-ECD9-E9EA5F8CC2AF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500" dirty="0">
                  <a:solidFill>
                    <a:sysClr val="windowText" lastClr="000000"/>
                  </a:solidFill>
                </a:rPr>
                <a:t>로그인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회원가입  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9E78390-6DD0-5CA6-A5A6-85637BA16412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73C6B9D-1798-CCA7-4980-A0E0590D2575}"/>
                </a:ext>
              </a:extLst>
            </p:cNvPr>
            <p:cNvSpPr/>
            <p:nvPr/>
          </p:nvSpPr>
          <p:spPr>
            <a:xfrm>
              <a:off x="0" y="989568"/>
              <a:ext cx="9067800" cy="55128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769755-9AE5-33DA-D15B-9A3412CA80A7}"/>
                </a:ext>
              </a:extLst>
            </p:cNvPr>
            <p:cNvSpPr txBox="1"/>
            <p:nvPr/>
          </p:nvSpPr>
          <p:spPr>
            <a:xfrm>
              <a:off x="3902958" y="1215839"/>
              <a:ext cx="1337943" cy="612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로그인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6EBA1B-CF4B-AE2C-F97C-81CC556DE76D}"/>
                </a:ext>
              </a:extLst>
            </p:cNvPr>
            <p:cNvSpPr/>
            <p:nvPr/>
          </p:nvSpPr>
          <p:spPr>
            <a:xfrm>
              <a:off x="3073400" y="2543396"/>
              <a:ext cx="30226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아이디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8A4A0A-0722-D4E3-4D38-D9731E9BDCD9}"/>
                </a:ext>
              </a:extLst>
            </p:cNvPr>
            <p:cNvSpPr/>
            <p:nvPr/>
          </p:nvSpPr>
          <p:spPr>
            <a:xfrm>
              <a:off x="3073400" y="3343496"/>
              <a:ext cx="302260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비밀번호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5244B88-C2F0-7AE9-8ADE-029C0A243AC8}"/>
                </a:ext>
              </a:extLst>
            </p:cNvPr>
            <p:cNvSpPr/>
            <p:nvPr/>
          </p:nvSpPr>
          <p:spPr>
            <a:xfrm>
              <a:off x="3073400" y="4143596"/>
              <a:ext cx="14605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로그인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901525B-2FEF-C4B3-EE91-4A1E332D0C2B}"/>
                </a:ext>
              </a:extLst>
            </p:cNvPr>
            <p:cNvSpPr/>
            <p:nvPr/>
          </p:nvSpPr>
          <p:spPr>
            <a:xfrm>
              <a:off x="4635500" y="4143596"/>
              <a:ext cx="14605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취소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F86B0B-D17E-695A-BB6B-E8884BCDF052}"/>
                </a:ext>
              </a:extLst>
            </p:cNvPr>
            <p:cNvSpPr txBox="1"/>
            <p:nvPr/>
          </p:nvSpPr>
          <p:spPr>
            <a:xfrm>
              <a:off x="3993719" y="4666696"/>
              <a:ext cx="2191797" cy="396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/>
                <a:t>아이디 찾기 </a:t>
              </a:r>
              <a:r>
                <a:rPr lang="en-US" altLang="ko-KR" sz="500" dirty="0"/>
                <a:t>| </a:t>
              </a:r>
              <a:r>
                <a:rPr lang="ko-KR" altLang="en-US" sz="500" dirty="0"/>
                <a:t>비밀번호 찾기</a:t>
              </a:r>
            </a:p>
          </p:txBody>
        </p:sp>
      </p:grpSp>
      <p:sp>
        <p:nvSpPr>
          <p:cNvPr id="24" name="제목 1">
            <a:extLst>
              <a:ext uri="{FF2B5EF4-FFF2-40B4-BE49-F238E27FC236}">
                <a16:creationId xmlns:a16="http://schemas.microsoft.com/office/drawing/2014/main" id="{2F30A78F-4AA3-1339-2A94-C6ED60783C7F}"/>
              </a:ext>
            </a:extLst>
          </p:cNvPr>
          <p:cNvSpPr txBox="1">
            <a:spLocks/>
          </p:cNvSpPr>
          <p:nvPr/>
        </p:nvSpPr>
        <p:spPr>
          <a:xfrm>
            <a:off x="393699" y="172959"/>
            <a:ext cx="6247246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로그인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~ 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메인 페이지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(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)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0300CE5-D667-CD1A-14DB-AB8671374ADE}"/>
              </a:ext>
            </a:extLst>
          </p:cNvPr>
          <p:cNvGrpSpPr/>
          <p:nvPr/>
        </p:nvGrpSpPr>
        <p:grpSpPr>
          <a:xfrm>
            <a:off x="7128388" y="476243"/>
            <a:ext cx="3893574" cy="2657782"/>
            <a:chOff x="0" y="393700"/>
            <a:chExt cx="9067800" cy="64643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7E2AB91-FD29-6E8A-4748-4AECC40D9BFD}"/>
                </a:ext>
              </a:extLst>
            </p:cNvPr>
            <p:cNvSpPr/>
            <p:nvPr/>
          </p:nvSpPr>
          <p:spPr>
            <a:xfrm>
              <a:off x="0" y="393700"/>
              <a:ext cx="90678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B482C6F-90E2-9980-AE9D-9116B8922942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921A79F-4EC1-F466-ED00-F18EFFC5B023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400" dirty="0">
                  <a:solidFill>
                    <a:sysClr val="windowText" lastClr="000000"/>
                  </a:solidFill>
                </a:rPr>
                <a:t>로그인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회원가입  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C9491E-5754-5B75-558D-D33184880F77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3C4620B-2DAF-7CEC-6131-962E3E65668C}"/>
                </a:ext>
              </a:extLst>
            </p:cNvPr>
            <p:cNvSpPr/>
            <p:nvPr/>
          </p:nvSpPr>
          <p:spPr>
            <a:xfrm>
              <a:off x="0" y="990600"/>
              <a:ext cx="9067800" cy="551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ECC5A5-1C7F-EB93-FCE5-710E0F64C03A}"/>
                </a:ext>
              </a:extLst>
            </p:cNvPr>
            <p:cNvSpPr txBox="1"/>
            <p:nvPr/>
          </p:nvSpPr>
          <p:spPr>
            <a:xfrm>
              <a:off x="3825020" y="1162057"/>
              <a:ext cx="1624713" cy="598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회원가입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F861A1F-9EA8-70DF-B3B4-29E388E3CBF0}"/>
                </a:ext>
              </a:extLst>
            </p:cNvPr>
            <p:cNvSpPr/>
            <p:nvPr/>
          </p:nvSpPr>
          <p:spPr>
            <a:xfrm>
              <a:off x="3092981" y="2689735"/>
              <a:ext cx="3022600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이름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C14A3BA-C7DB-B7FF-FDCF-03DB406784A6}"/>
                </a:ext>
              </a:extLst>
            </p:cNvPr>
            <p:cNvSpPr/>
            <p:nvPr/>
          </p:nvSpPr>
          <p:spPr>
            <a:xfrm>
              <a:off x="3092981" y="2994493"/>
              <a:ext cx="3022600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생년월일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42DAC4-F628-4C57-4A33-E44303322E2A}"/>
                </a:ext>
              </a:extLst>
            </p:cNvPr>
            <p:cNvSpPr/>
            <p:nvPr/>
          </p:nvSpPr>
          <p:spPr>
            <a:xfrm>
              <a:off x="3105654" y="4647449"/>
              <a:ext cx="3022600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이메일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7DC605E-CC24-20F5-FF06-26679E3BF3B2}"/>
                </a:ext>
              </a:extLst>
            </p:cNvPr>
            <p:cNvSpPr/>
            <p:nvPr/>
          </p:nvSpPr>
          <p:spPr>
            <a:xfrm>
              <a:off x="3107266" y="4955114"/>
              <a:ext cx="3022600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휴대폰번호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F1072B5-E390-B71A-DBB6-ACD0EDCEE222}"/>
                </a:ext>
              </a:extLst>
            </p:cNvPr>
            <p:cNvSpPr/>
            <p:nvPr/>
          </p:nvSpPr>
          <p:spPr>
            <a:xfrm>
              <a:off x="3092981" y="1729420"/>
              <a:ext cx="3022600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아이디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9B29C39-3D29-56BA-CBEA-A106913EB479}"/>
                </a:ext>
              </a:extLst>
            </p:cNvPr>
            <p:cNvSpPr/>
            <p:nvPr/>
          </p:nvSpPr>
          <p:spPr>
            <a:xfrm>
              <a:off x="3092981" y="2056563"/>
              <a:ext cx="3022600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비밀번호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41830EC-271D-6CE5-F9E6-CA5EA4DCA807}"/>
                </a:ext>
              </a:extLst>
            </p:cNvPr>
            <p:cNvSpPr/>
            <p:nvPr/>
          </p:nvSpPr>
          <p:spPr>
            <a:xfrm>
              <a:off x="3102827" y="4316336"/>
              <a:ext cx="3022600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상세주소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3DDF213-D364-1E2B-AEED-8C5C235FD5B5}"/>
                </a:ext>
              </a:extLst>
            </p:cNvPr>
            <p:cNvSpPr/>
            <p:nvPr/>
          </p:nvSpPr>
          <p:spPr>
            <a:xfrm>
              <a:off x="5510409" y="1726996"/>
              <a:ext cx="611294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아이디 중복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06E9A46-C837-F473-1F17-A5E28E89BCB1}"/>
                </a:ext>
              </a:extLst>
            </p:cNvPr>
            <p:cNvSpPr/>
            <p:nvPr/>
          </p:nvSpPr>
          <p:spPr>
            <a:xfrm>
              <a:off x="3092981" y="2371601"/>
              <a:ext cx="3022600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비밀번호 확인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AC65124-5E9F-6A72-D204-FD6EC21B0325}"/>
                </a:ext>
              </a:extLst>
            </p:cNvPr>
            <p:cNvSpPr/>
            <p:nvPr/>
          </p:nvSpPr>
          <p:spPr>
            <a:xfrm>
              <a:off x="3114136" y="5430814"/>
              <a:ext cx="1460500" cy="2223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가입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7D05D89-0625-CB3D-F026-DAA448F47148}"/>
                </a:ext>
              </a:extLst>
            </p:cNvPr>
            <p:cNvSpPr/>
            <p:nvPr/>
          </p:nvSpPr>
          <p:spPr>
            <a:xfrm>
              <a:off x="4676236" y="5430814"/>
              <a:ext cx="1460500" cy="2223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취소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DD6F12E-B16A-EF14-D1DF-70C7CEA0B4DF}"/>
                </a:ext>
              </a:extLst>
            </p:cNvPr>
            <p:cNvSpPr/>
            <p:nvPr/>
          </p:nvSpPr>
          <p:spPr>
            <a:xfrm>
              <a:off x="3110916" y="3310570"/>
              <a:ext cx="1468981" cy="2300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남자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7D3657F-41A8-8E6C-2FE3-E17C5774335D}"/>
                </a:ext>
              </a:extLst>
            </p:cNvPr>
            <p:cNvSpPr/>
            <p:nvPr/>
          </p:nvSpPr>
          <p:spPr>
            <a:xfrm>
              <a:off x="4651439" y="3310570"/>
              <a:ext cx="1465098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여자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831AF41-FB6A-2F6E-95FA-3D5170944C35}"/>
                </a:ext>
              </a:extLst>
            </p:cNvPr>
            <p:cNvSpPr/>
            <p:nvPr/>
          </p:nvSpPr>
          <p:spPr>
            <a:xfrm>
              <a:off x="3092981" y="3647887"/>
              <a:ext cx="3022600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우편주소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6CA4E47-AFDB-FA34-1D3D-CAE6DE275C04}"/>
                </a:ext>
              </a:extLst>
            </p:cNvPr>
            <p:cNvSpPr/>
            <p:nvPr/>
          </p:nvSpPr>
          <p:spPr>
            <a:xfrm>
              <a:off x="5510409" y="3645463"/>
              <a:ext cx="611294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우편번호 찾기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BA40F8D-AD38-6C7D-0C6D-05D36F728A39}"/>
                </a:ext>
              </a:extLst>
            </p:cNvPr>
            <p:cNvSpPr/>
            <p:nvPr/>
          </p:nvSpPr>
          <p:spPr>
            <a:xfrm>
              <a:off x="3110916" y="3970495"/>
              <a:ext cx="1468981" cy="2300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도로명주소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5AFF25B-21B8-0FAC-DB4D-D14257209353}"/>
                </a:ext>
              </a:extLst>
            </p:cNvPr>
            <p:cNvSpPr/>
            <p:nvPr/>
          </p:nvSpPr>
          <p:spPr>
            <a:xfrm>
              <a:off x="4651439" y="3970495"/>
              <a:ext cx="1465098" cy="2235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지번주소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7BD7B83-2C50-AC8A-9046-4C3C4E25896A}"/>
              </a:ext>
            </a:extLst>
          </p:cNvPr>
          <p:cNvGrpSpPr/>
          <p:nvPr/>
        </p:nvGrpSpPr>
        <p:grpSpPr>
          <a:xfrm>
            <a:off x="7125759" y="3616315"/>
            <a:ext cx="3896203" cy="2654300"/>
            <a:chOff x="-1" y="393700"/>
            <a:chExt cx="9067801" cy="646430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94F339E-B203-C7E9-E1A8-88FF61650693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A350B9F-4AE2-2727-9537-3E2E085EE941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94E5BE6-D209-BFC0-D4A9-A1AA7D1B2235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8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8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8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8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8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8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8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8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8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76DBCF1-C44D-295A-F844-3E81A55B12C1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5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마이페이지 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293ECBA-73AA-5239-7F22-339019595538}"/>
                </a:ext>
              </a:extLst>
            </p:cNvPr>
            <p:cNvSpPr/>
            <p:nvPr/>
          </p:nvSpPr>
          <p:spPr>
            <a:xfrm>
              <a:off x="0" y="13462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팀 목록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 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나의 팀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FFB9A7-616A-E0D8-E55B-E5B085762C54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C0A47AC-071E-BB9E-6951-4293F60F408B}"/>
                </a:ext>
              </a:extLst>
            </p:cNvPr>
            <p:cNvSpPr/>
            <p:nvPr/>
          </p:nvSpPr>
          <p:spPr>
            <a:xfrm>
              <a:off x="0" y="1701800"/>
              <a:ext cx="9067800" cy="4800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F4C642F-359D-0B89-BE19-6CA8FEB79270}"/>
                </a:ext>
              </a:extLst>
            </p:cNvPr>
            <p:cNvSpPr/>
            <p:nvPr/>
          </p:nvSpPr>
          <p:spPr>
            <a:xfrm>
              <a:off x="-1" y="1701800"/>
              <a:ext cx="4660901" cy="251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C604620-0387-F5D9-7EEF-B4B83251A23C}"/>
                </a:ext>
              </a:extLst>
            </p:cNvPr>
            <p:cNvSpPr/>
            <p:nvPr/>
          </p:nvSpPr>
          <p:spPr>
            <a:xfrm>
              <a:off x="0" y="4216400"/>
              <a:ext cx="4660900" cy="228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ECD2770-75F0-961E-BB6E-0476A2F61202}"/>
                </a:ext>
              </a:extLst>
            </p:cNvPr>
            <p:cNvSpPr/>
            <p:nvPr/>
          </p:nvSpPr>
          <p:spPr>
            <a:xfrm>
              <a:off x="4660900" y="1701800"/>
              <a:ext cx="4406900" cy="251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68F1048-910A-7173-6193-96D682197293}"/>
                </a:ext>
              </a:extLst>
            </p:cNvPr>
            <p:cNvSpPr/>
            <p:nvPr/>
          </p:nvSpPr>
          <p:spPr>
            <a:xfrm>
              <a:off x="4660900" y="4216400"/>
              <a:ext cx="4406900" cy="228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6568A58-BF89-B8DF-410F-7E93A559A6DD}"/>
                </a:ext>
              </a:extLst>
            </p:cNvPr>
            <p:cNvSpPr txBox="1"/>
            <p:nvPr/>
          </p:nvSpPr>
          <p:spPr>
            <a:xfrm>
              <a:off x="4749799" y="1872735"/>
              <a:ext cx="4114801" cy="412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최신 경기목록                                      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5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CD5E177C-B664-A760-C64B-A97243AEA767}"/>
                </a:ext>
              </a:extLst>
            </p:cNvPr>
            <p:cNvSpPr/>
            <p:nvPr/>
          </p:nvSpPr>
          <p:spPr>
            <a:xfrm>
              <a:off x="4749800" y="2286000"/>
              <a:ext cx="41148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9D4FD53-F649-C3B2-92BA-50B4E722C136}"/>
                </a:ext>
              </a:extLst>
            </p:cNvPr>
            <p:cNvSpPr txBox="1"/>
            <p:nvPr/>
          </p:nvSpPr>
          <p:spPr>
            <a:xfrm>
              <a:off x="-1" y="4352668"/>
              <a:ext cx="4660900" cy="412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게시판                                                            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5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7C8EE4B-0936-B12E-B9C2-77138D4FB679}"/>
                </a:ext>
              </a:extLst>
            </p:cNvPr>
            <p:cNvSpPr/>
            <p:nvPr/>
          </p:nvSpPr>
          <p:spPr>
            <a:xfrm>
              <a:off x="101600" y="4686300"/>
              <a:ext cx="44704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249BC5C-7AC2-37D8-0CFF-B0D83D975E59}"/>
                </a:ext>
              </a:extLst>
            </p:cNvPr>
            <p:cNvSpPr txBox="1"/>
            <p:nvPr/>
          </p:nvSpPr>
          <p:spPr>
            <a:xfrm>
              <a:off x="4660899" y="4352668"/>
              <a:ext cx="4406901" cy="412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전체 랭킹 정보                                        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5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9398E7B-FFE5-D5B9-B02E-8A25B9A52CE0}"/>
                </a:ext>
              </a:extLst>
            </p:cNvPr>
            <p:cNvSpPr/>
            <p:nvPr/>
          </p:nvSpPr>
          <p:spPr>
            <a:xfrm>
              <a:off x="4749800" y="4686300"/>
              <a:ext cx="42037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37C721C4-4E63-5447-A05A-D26033376B50}"/>
                </a:ext>
              </a:extLst>
            </p:cNvPr>
            <p:cNvGrpSpPr/>
            <p:nvPr/>
          </p:nvGrpSpPr>
          <p:grpSpPr>
            <a:xfrm>
              <a:off x="4902200" y="2425700"/>
              <a:ext cx="88900" cy="1393309"/>
              <a:chOff x="3454400" y="2425700"/>
              <a:chExt cx="88900" cy="1393309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EC7C47A1-EB13-AFF9-F154-212E11FF897C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7640D2F-57E8-F807-A965-937B686F7D55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42EFED0A-81EE-6A27-8991-CBC7072E7A4E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FEA9B73A-E4B7-4E0A-D82D-D9F5FC3BF0A6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4423E2D2-6D2B-70C8-341F-54798F970E17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472E967A-F381-B983-01B2-1B2E79AD29E3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A4B6259-50BF-6633-4282-FA703800F9E4}"/>
                </a:ext>
              </a:extLst>
            </p:cNvPr>
            <p:cNvGrpSpPr/>
            <p:nvPr/>
          </p:nvGrpSpPr>
          <p:grpSpPr>
            <a:xfrm>
              <a:off x="254000" y="4840545"/>
              <a:ext cx="88900" cy="1393309"/>
              <a:chOff x="3454400" y="2425700"/>
              <a:chExt cx="88900" cy="1393309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F2ECED9A-8DF0-6082-8B57-B56BA4006A48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7DF3A407-2654-74BD-F531-593097826993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867E8397-8BD0-F489-1F9A-29AFD6AE43D0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1668828C-D140-690F-1235-3E5F0985AEC6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A3F1F431-D25D-57E5-352E-0D381136F93B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3E738676-5A82-F1AE-170B-9791924715AE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A976C8A-4025-5838-4746-1263567621D1}"/>
                </a:ext>
              </a:extLst>
            </p:cNvPr>
            <p:cNvGrpSpPr/>
            <p:nvPr/>
          </p:nvGrpSpPr>
          <p:grpSpPr>
            <a:xfrm>
              <a:off x="4876800" y="4840545"/>
              <a:ext cx="88900" cy="1393309"/>
              <a:chOff x="3454400" y="2425700"/>
              <a:chExt cx="88900" cy="1393309"/>
            </a:xfrm>
          </p:grpSpPr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4964C3E3-7D5C-AC69-FB8F-D2E837526EDE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F9C6D306-2455-7F11-46D8-05245EE3E2BE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AF88C8BB-A080-9C4A-F70E-FBDC965AD561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A0C9FBE0-D8BD-F702-D715-EE771F1360FA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AEAC5191-5CD6-77A2-9A40-70F537734557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C2DFAACB-6DA6-7B12-8148-C68658B4A69A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575D712B-2B7D-4F04-C806-5ADE17868DD0}"/>
                </a:ext>
              </a:extLst>
            </p:cNvPr>
            <p:cNvSpPr/>
            <p:nvPr/>
          </p:nvSpPr>
          <p:spPr>
            <a:xfrm>
              <a:off x="1468415" y="1821249"/>
              <a:ext cx="1590920" cy="159092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프로필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사진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E3ADD4D-4618-2C33-3726-2F2B9FC4C345}"/>
                </a:ext>
              </a:extLst>
            </p:cNvPr>
            <p:cNvSpPr/>
            <p:nvPr/>
          </p:nvSpPr>
          <p:spPr>
            <a:xfrm>
              <a:off x="1837764" y="3629434"/>
              <a:ext cx="859570" cy="4735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" dirty="0">
                  <a:solidFill>
                    <a:sysClr val="windowText" lastClr="000000"/>
                  </a:solidFill>
                </a:rPr>
                <a:t>프로필 수정</a:t>
              </a:r>
              <a:endParaRPr lang="en-US" altLang="ko-KR" sz="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A26D018-67E0-B355-FE83-87AFFC03A940}"/>
                </a:ext>
              </a:extLst>
            </p:cNvPr>
            <p:cNvSpPr txBox="1"/>
            <p:nvPr/>
          </p:nvSpPr>
          <p:spPr>
            <a:xfrm>
              <a:off x="4987146" y="4743967"/>
              <a:ext cx="1078928" cy="41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/>
                <a:t>문주 군단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FD9F320-D6B2-F456-F1E5-9B9F49873072}"/>
                </a:ext>
              </a:extLst>
            </p:cNvPr>
            <p:cNvSpPr txBox="1"/>
            <p:nvPr/>
          </p:nvSpPr>
          <p:spPr>
            <a:xfrm>
              <a:off x="4987146" y="5020965"/>
              <a:ext cx="1377389" cy="41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/>
                <a:t>문주 </a:t>
              </a:r>
              <a:r>
                <a:rPr lang="ko-KR" altLang="en-US" sz="500" dirty="0" err="1"/>
                <a:t>갱스터즈</a:t>
              </a:r>
              <a:endParaRPr lang="ko-KR" altLang="en-US" sz="5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250965A-A336-45AB-8211-25A2B9D92046}"/>
                </a:ext>
              </a:extLst>
            </p:cNvPr>
            <p:cNvSpPr txBox="1"/>
            <p:nvPr/>
          </p:nvSpPr>
          <p:spPr>
            <a:xfrm>
              <a:off x="4987146" y="5254311"/>
              <a:ext cx="1026698" cy="41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 err="1"/>
                <a:t>개발냥발</a:t>
              </a:r>
              <a:endParaRPr lang="ko-KR" altLang="en-US" sz="5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E8CFE67-B4C3-0105-C67E-BE0BB483F289}"/>
                </a:ext>
              </a:extLst>
            </p:cNvPr>
            <p:cNvSpPr txBox="1"/>
            <p:nvPr/>
          </p:nvSpPr>
          <p:spPr>
            <a:xfrm>
              <a:off x="4987146" y="5525136"/>
              <a:ext cx="1026698" cy="41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 err="1"/>
                <a:t>김반박이</a:t>
              </a:r>
              <a:endParaRPr lang="ko-KR" altLang="en-US" sz="50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E4BA85D-50D6-BE1D-49CE-0C82A17ECF24}"/>
                </a:ext>
              </a:extLst>
            </p:cNvPr>
            <p:cNvSpPr txBox="1"/>
            <p:nvPr/>
          </p:nvSpPr>
          <p:spPr>
            <a:xfrm>
              <a:off x="4987146" y="5777936"/>
              <a:ext cx="541703" cy="41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/>
                <a:t>…</a:t>
              </a:r>
              <a:endParaRPr lang="ko-KR" altLang="en-US" sz="5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E4D9727-9EB1-B609-68A5-B599605ACF19}"/>
                </a:ext>
              </a:extLst>
            </p:cNvPr>
            <p:cNvSpPr txBox="1"/>
            <p:nvPr/>
          </p:nvSpPr>
          <p:spPr>
            <a:xfrm>
              <a:off x="4987146" y="6048761"/>
              <a:ext cx="541703" cy="41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/>
                <a:t>…</a:t>
              </a:r>
              <a:endParaRPr lang="ko-KR" altLang="en-US" sz="5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169DBB3-5F96-C766-F77D-86C4B7661FE8}"/>
                </a:ext>
              </a:extLst>
            </p:cNvPr>
            <p:cNvSpPr txBox="1"/>
            <p:nvPr/>
          </p:nvSpPr>
          <p:spPr>
            <a:xfrm>
              <a:off x="452160" y="4743967"/>
              <a:ext cx="1578849" cy="41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/>
                <a:t>경기 중 금지사항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A8FDBF9-9894-C091-0810-A54354F07D39}"/>
                </a:ext>
              </a:extLst>
            </p:cNvPr>
            <p:cNvSpPr txBox="1"/>
            <p:nvPr/>
          </p:nvSpPr>
          <p:spPr>
            <a:xfrm>
              <a:off x="452160" y="5017700"/>
              <a:ext cx="2007885" cy="41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/>
                <a:t>매너게임 부탁드립니다</a:t>
              </a:r>
              <a:r>
                <a:rPr lang="en-US" altLang="ko-KR" sz="500" dirty="0"/>
                <a:t>.</a:t>
              </a:r>
              <a:endParaRPr lang="ko-KR" altLang="en-US" sz="500" dirty="0"/>
            </a:p>
          </p:txBody>
        </p:sp>
      </p:grp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A745F92E-A77F-A489-31B9-C3C67BDB42AD}"/>
              </a:ext>
            </a:extLst>
          </p:cNvPr>
          <p:cNvCxnSpPr>
            <a:cxnSpLocks/>
          </p:cNvCxnSpPr>
          <p:nvPr/>
        </p:nvCxnSpPr>
        <p:spPr>
          <a:xfrm flipH="1">
            <a:off x="5153891" y="2574661"/>
            <a:ext cx="1717964" cy="907729"/>
          </a:xfrm>
          <a:prstGeom prst="straightConnector1">
            <a:avLst/>
          </a:prstGeom>
          <a:ln w="63500">
            <a:solidFill>
              <a:srgbClr val="92AC65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14690129-76C6-7246-8C25-138597C0D02D}"/>
              </a:ext>
            </a:extLst>
          </p:cNvPr>
          <p:cNvCxnSpPr>
            <a:cxnSpLocks/>
          </p:cNvCxnSpPr>
          <p:nvPr/>
        </p:nvCxnSpPr>
        <p:spPr>
          <a:xfrm flipV="1">
            <a:off x="5153891" y="2064844"/>
            <a:ext cx="1717964" cy="907729"/>
          </a:xfrm>
          <a:prstGeom prst="straightConnector1">
            <a:avLst/>
          </a:prstGeom>
          <a:ln w="63500">
            <a:solidFill>
              <a:srgbClr val="92AC65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9E38D707-17A1-EA57-AD0C-8AA5608F50D8}"/>
              </a:ext>
            </a:extLst>
          </p:cNvPr>
          <p:cNvSpPr txBox="1"/>
          <p:nvPr/>
        </p:nvSpPr>
        <p:spPr>
          <a:xfrm rot="19922634">
            <a:off x="5506680" y="222655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회원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X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D9F23EB8-2D86-CEDC-F278-470B474459F4}"/>
              </a:ext>
            </a:extLst>
          </p:cNvPr>
          <p:cNvCxnSpPr>
            <a:cxnSpLocks/>
          </p:cNvCxnSpPr>
          <p:nvPr/>
        </p:nvCxnSpPr>
        <p:spPr>
          <a:xfrm>
            <a:off x="5153891" y="4202480"/>
            <a:ext cx="1717964" cy="907729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4E23CC00-EAF8-A3E0-993F-FFF59D36EFF0}"/>
              </a:ext>
            </a:extLst>
          </p:cNvPr>
          <p:cNvSpPr txBox="1"/>
          <p:nvPr/>
        </p:nvSpPr>
        <p:spPr>
          <a:xfrm rot="1677366" flipH="1">
            <a:off x="5731595" y="428042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회원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O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9213F4-275D-EEA0-42EA-BA9D39FF3D73}"/>
              </a:ext>
            </a:extLst>
          </p:cNvPr>
          <p:cNvSpPr txBox="1"/>
          <p:nvPr/>
        </p:nvSpPr>
        <p:spPr>
          <a:xfrm>
            <a:off x="2664662" y="5028056"/>
            <a:ext cx="90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5343A-3FCD-5DE3-F893-B1AD6C25E38F}"/>
              </a:ext>
            </a:extLst>
          </p:cNvPr>
          <p:cNvSpPr txBox="1"/>
          <p:nvPr/>
        </p:nvSpPr>
        <p:spPr>
          <a:xfrm>
            <a:off x="8594461" y="3184951"/>
            <a:ext cx="105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회원가입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D77513-BE1F-5A7E-0280-EBC2402C51C9}"/>
              </a:ext>
            </a:extLst>
          </p:cNvPr>
          <p:cNvSpPr txBox="1"/>
          <p:nvPr/>
        </p:nvSpPr>
        <p:spPr>
          <a:xfrm>
            <a:off x="8059332" y="6375053"/>
            <a:ext cx="213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일반회원 메인 페이지</a:t>
            </a:r>
          </a:p>
        </p:txBody>
      </p:sp>
    </p:spTree>
    <p:extLst>
      <p:ext uri="{BB962C8B-B14F-4D97-AF65-F5344CB8AC3E}">
        <p14:creationId xmlns:p14="http://schemas.microsoft.com/office/powerpoint/2010/main" val="995557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545F9E8F-E341-DED2-C2FD-C2CB37F75AC9}"/>
              </a:ext>
            </a:extLst>
          </p:cNvPr>
          <p:cNvGrpSpPr/>
          <p:nvPr/>
        </p:nvGrpSpPr>
        <p:grpSpPr>
          <a:xfrm>
            <a:off x="1171533" y="996577"/>
            <a:ext cx="3516988" cy="2421794"/>
            <a:chOff x="0" y="393700"/>
            <a:chExt cx="9093200" cy="6464300"/>
          </a:xfrm>
        </p:grpSpPr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D9F23EB8-2D86-CEDC-F278-470B474459F4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91" y="4202480"/>
              <a:ext cx="1717964" cy="907729"/>
            </a:xfrm>
            <a:prstGeom prst="straightConnector1">
              <a:avLst/>
            </a:prstGeom>
            <a:ln w="63500">
              <a:solidFill>
                <a:srgbClr val="92AC65"/>
              </a:solidFill>
              <a:prstDash val="solid"/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E23CC00-EAF8-A3E0-993F-FFF59D36EFF0}"/>
                </a:ext>
              </a:extLst>
            </p:cNvPr>
            <p:cNvSpPr txBox="1"/>
            <p:nvPr/>
          </p:nvSpPr>
          <p:spPr>
            <a:xfrm rot="1677366" flipH="1">
              <a:off x="5817706" y="4302819"/>
              <a:ext cx="517384" cy="26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" dirty="0">
                  <a:solidFill>
                    <a:schemeClr val="bg2">
                      <a:lumMod val="25000"/>
                    </a:schemeClr>
                  </a:solidFill>
                  <a:latin typeface="Wanted Sans" panose="020B0504000000000000" pitchFamily="50" charset="-127"/>
                  <a:ea typeface="Wanted Sans" panose="020B0504000000000000" pitchFamily="50" charset="-127"/>
                </a:rPr>
                <a:t>회원 </a:t>
              </a:r>
              <a:r>
                <a:rPr lang="en-US" altLang="ko-KR" sz="100" dirty="0">
                  <a:solidFill>
                    <a:schemeClr val="bg2">
                      <a:lumMod val="25000"/>
                    </a:schemeClr>
                  </a:solidFill>
                  <a:latin typeface="Wanted Sans" panose="020B0504000000000000" pitchFamily="50" charset="-127"/>
                  <a:ea typeface="Wanted Sans" panose="020B0504000000000000" pitchFamily="50" charset="-127"/>
                </a:rPr>
                <a:t>O</a:t>
              </a:r>
              <a:endParaRPr lang="ko-KR" altLang="en-US" sz="100" dirty="0">
                <a:solidFill>
                  <a:schemeClr val="bg2">
                    <a:lumMod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9CA478-FE84-FAC1-D941-97E1DA5A21C4}"/>
                </a:ext>
              </a:extLst>
            </p:cNvPr>
            <p:cNvSpPr/>
            <p:nvPr/>
          </p:nvSpPr>
          <p:spPr>
            <a:xfrm>
              <a:off x="0" y="397418"/>
              <a:ext cx="9067800" cy="61049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2FB0D1E-E04F-E0A3-BAFD-5DF8A042890A}"/>
                </a:ext>
              </a:extLst>
            </p:cNvPr>
            <p:cNvSpPr/>
            <p:nvPr/>
          </p:nvSpPr>
          <p:spPr>
            <a:xfrm>
              <a:off x="0" y="393700"/>
              <a:ext cx="90678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B7BBAED-5F0D-6C3E-A278-92AA84E0323E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57C192-982A-993D-8C5D-334A3ADF23F0}"/>
                </a:ext>
              </a:extLst>
            </p:cNvPr>
            <p:cNvSpPr/>
            <p:nvPr/>
          </p:nvSpPr>
          <p:spPr>
            <a:xfrm rot="5400000">
              <a:off x="-2057400" y="2451100"/>
              <a:ext cx="6108700" cy="1993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F77E1D-A5F5-128D-0E74-A0E6BF2D3314}"/>
                </a:ext>
              </a:extLst>
            </p:cNvPr>
            <p:cNvSpPr/>
            <p:nvPr/>
          </p:nvSpPr>
          <p:spPr>
            <a:xfrm>
              <a:off x="38100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CF94CF-D900-026B-1671-77A7345DD483}"/>
                </a:ext>
              </a:extLst>
            </p:cNvPr>
            <p:cNvSpPr txBox="1"/>
            <p:nvPr/>
          </p:nvSpPr>
          <p:spPr>
            <a:xfrm>
              <a:off x="150197" y="1901822"/>
              <a:ext cx="1705225" cy="101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00" dirty="0"/>
            </a:p>
            <a:p>
              <a:pPr algn="ctr"/>
              <a:r>
                <a:rPr lang="ko-KR" altLang="en-US" sz="300" dirty="0"/>
                <a:t>마이페이지</a:t>
              </a:r>
              <a:endParaRPr lang="en-US" altLang="ko-KR" sz="300" dirty="0"/>
            </a:p>
            <a:p>
              <a:pPr algn="ctr"/>
              <a:endParaRPr lang="en-US" altLang="ko-KR" sz="300" dirty="0"/>
            </a:p>
            <a:p>
              <a:pPr algn="ctr"/>
              <a:r>
                <a:rPr lang="ko-KR" altLang="en-US" sz="300" dirty="0"/>
                <a:t>경기</a:t>
              </a:r>
              <a:r>
                <a:rPr lang="en-US" altLang="ko-KR" sz="300" dirty="0"/>
                <a:t> </a:t>
              </a:r>
              <a:r>
                <a:rPr lang="ko-KR" altLang="en-US" sz="300" dirty="0"/>
                <a:t>결과</a:t>
              </a:r>
              <a:endParaRPr lang="en-US" altLang="ko-KR" sz="300" dirty="0"/>
            </a:p>
            <a:p>
              <a:pPr algn="ctr"/>
              <a:endParaRPr lang="en-US" altLang="ko-KR" sz="300" dirty="0"/>
            </a:p>
            <a:p>
              <a:pPr algn="ctr"/>
              <a:r>
                <a:rPr lang="ko-KR" altLang="en-US" sz="300" dirty="0"/>
                <a:t>정보 수정</a:t>
              </a:r>
              <a:endParaRPr lang="en-US" altLang="ko-KR" sz="300" dirty="0"/>
            </a:p>
            <a:p>
              <a:pPr algn="ctr"/>
              <a:endParaRPr lang="en-US" altLang="ko-KR" sz="300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D22BA1-9924-3DAA-ED68-4A512DEC9928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1" y="4325770"/>
              <a:ext cx="709929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0C0686-099A-3FD4-2AFA-C50112D4F91B}"/>
                </a:ext>
              </a:extLst>
            </p:cNvPr>
            <p:cNvSpPr/>
            <p:nvPr/>
          </p:nvSpPr>
          <p:spPr>
            <a:xfrm>
              <a:off x="2197099" y="1901824"/>
              <a:ext cx="6680193" cy="1933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94541F9-7C90-411C-5CCF-51CD2022121B}"/>
                </a:ext>
              </a:extLst>
            </p:cNvPr>
            <p:cNvSpPr/>
            <p:nvPr/>
          </p:nvSpPr>
          <p:spPr>
            <a:xfrm>
              <a:off x="2489200" y="2386011"/>
              <a:ext cx="914400" cy="8763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프로필 사진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1CD226-7E75-7E16-DA94-3B188B24EB68}"/>
                </a:ext>
              </a:extLst>
            </p:cNvPr>
            <p:cNvSpPr txBox="1"/>
            <p:nvPr/>
          </p:nvSpPr>
          <p:spPr>
            <a:xfrm>
              <a:off x="3467100" y="2598706"/>
              <a:ext cx="749300" cy="413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/>
                <a:t>이름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36FE7C4-86B6-309B-2D82-57C278AAD7E3}"/>
                </a:ext>
              </a:extLst>
            </p:cNvPr>
            <p:cNvSpPr/>
            <p:nvPr/>
          </p:nvSpPr>
          <p:spPr>
            <a:xfrm>
              <a:off x="2197098" y="1904511"/>
              <a:ext cx="3073404" cy="193088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BB69EB6-724B-2D9E-15D2-78266C91C5CB}"/>
                </a:ext>
              </a:extLst>
            </p:cNvPr>
            <p:cNvSpPr/>
            <p:nvPr/>
          </p:nvSpPr>
          <p:spPr>
            <a:xfrm>
              <a:off x="5270502" y="1901823"/>
              <a:ext cx="3606790" cy="19335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6A3E09C-2AAF-0BF0-018E-691C4CF0FF32}"/>
                </a:ext>
              </a:extLst>
            </p:cNvPr>
            <p:cNvGrpSpPr/>
            <p:nvPr/>
          </p:nvGrpSpPr>
          <p:grpSpPr>
            <a:xfrm>
              <a:off x="5421062" y="2096195"/>
              <a:ext cx="3255046" cy="390952"/>
              <a:chOff x="5421062" y="2096195"/>
              <a:chExt cx="3255046" cy="390952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8C3CEF13-0450-968A-32AE-9482AECEFCFE}"/>
                  </a:ext>
                </a:extLst>
              </p:cNvPr>
              <p:cNvGrpSpPr/>
              <p:nvPr/>
            </p:nvGrpSpPr>
            <p:grpSpPr>
              <a:xfrm>
                <a:off x="5421062" y="2096195"/>
                <a:ext cx="1897838" cy="375671"/>
                <a:chOff x="5552637" y="2007295"/>
                <a:chExt cx="1897838" cy="375671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6B7B4FE-F961-7932-B219-400A4B43374D}"/>
                    </a:ext>
                  </a:extLst>
                </p:cNvPr>
                <p:cNvSpPr txBox="1"/>
                <p:nvPr/>
              </p:nvSpPr>
              <p:spPr>
                <a:xfrm>
                  <a:off x="5552637" y="2071069"/>
                  <a:ext cx="723900" cy="262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" dirty="0"/>
                    <a:t>소속팀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D8BA836-2D15-D588-8FA0-E6C42CD7CF91}"/>
                    </a:ext>
                  </a:extLst>
                </p:cNvPr>
                <p:cNvSpPr txBox="1"/>
                <p:nvPr/>
              </p:nvSpPr>
              <p:spPr>
                <a:xfrm>
                  <a:off x="6265555" y="2007295"/>
                  <a:ext cx="1184920" cy="375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" dirty="0"/>
                    <a:t>팀 이름</a:t>
                  </a:r>
                  <a:r>
                    <a:rPr lang="en-US" altLang="ko-KR" sz="400" dirty="0"/>
                    <a:t>1</a:t>
                  </a:r>
                  <a:endParaRPr lang="ko-KR" altLang="en-US" sz="400" dirty="0"/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BEFC8C58-4792-8E61-2427-E71B8FE92C33}"/>
                  </a:ext>
                </a:extLst>
              </p:cNvPr>
              <p:cNvGrpSpPr/>
              <p:nvPr/>
            </p:nvGrpSpPr>
            <p:grpSpPr>
              <a:xfrm>
                <a:off x="7528048" y="2111584"/>
                <a:ext cx="1148060" cy="375563"/>
                <a:chOff x="7519768" y="1247514"/>
                <a:chExt cx="1148060" cy="375563"/>
              </a:xfrm>
            </p:grpSpPr>
            <p:pic>
              <p:nvPicPr>
                <p:cNvPr id="54" name="Picture 2" descr="트로피 ">
                  <a:extLst>
                    <a:ext uri="{FF2B5EF4-FFF2-40B4-BE49-F238E27FC236}">
                      <a16:creationId xmlns:a16="http://schemas.microsoft.com/office/drawing/2014/main" id="{812D296E-B793-654B-2C0D-3988C12B22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9768" y="1281760"/>
                  <a:ext cx="341317" cy="341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7E2AEFD-C884-0617-3FE0-81D958C83D6D}"/>
                    </a:ext>
                  </a:extLst>
                </p:cNvPr>
                <p:cNvSpPr txBox="1"/>
                <p:nvPr/>
              </p:nvSpPr>
              <p:spPr>
                <a:xfrm>
                  <a:off x="7849439" y="1247514"/>
                  <a:ext cx="818389" cy="338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00" dirty="0"/>
                    <a:t>랭크</a:t>
                  </a:r>
                </a:p>
              </p:txBody>
            </p:sp>
          </p:grp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113DAE2-640F-BAEC-0DD8-2B192C0AB7AD}"/>
                </a:ext>
              </a:extLst>
            </p:cNvPr>
            <p:cNvGrpSpPr/>
            <p:nvPr/>
          </p:nvGrpSpPr>
          <p:grpSpPr>
            <a:xfrm>
              <a:off x="2197098" y="5138038"/>
              <a:ext cx="6890599" cy="1011913"/>
              <a:chOff x="2138239" y="1894680"/>
              <a:chExt cx="6890599" cy="1011913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95334888-3281-160E-1192-F12009918C2F}"/>
                  </a:ext>
                </a:extLst>
              </p:cNvPr>
              <p:cNvSpPr/>
              <p:nvPr/>
            </p:nvSpPr>
            <p:spPr>
              <a:xfrm>
                <a:off x="2142753" y="1894680"/>
                <a:ext cx="6667494" cy="101191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3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A69009-01FE-12B4-D0A5-538074769DE6}"/>
                  </a:ext>
                </a:extLst>
              </p:cNvPr>
              <p:cNvSpPr txBox="1"/>
              <p:nvPr/>
            </p:nvSpPr>
            <p:spPr>
              <a:xfrm>
                <a:off x="7720745" y="2240310"/>
                <a:ext cx="1308093" cy="262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" dirty="0"/>
                  <a:t>승패</a:t>
                </a: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817C527D-CBDA-F753-11A2-964224749DA0}"/>
                  </a:ext>
                </a:extLst>
              </p:cNvPr>
              <p:cNvSpPr/>
              <p:nvPr/>
            </p:nvSpPr>
            <p:spPr>
              <a:xfrm>
                <a:off x="2138239" y="1894681"/>
                <a:ext cx="1198315" cy="100760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>
                    <a:solidFill>
                      <a:sysClr val="windowText" lastClr="000000"/>
                    </a:solidFill>
                  </a:rPr>
                  <a:t>경기 일시</a:t>
                </a:r>
                <a:endParaRPr lang="en-US" altLang="ko-KR" sz="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F901406-32C8-C685-932B-76D2368652EF}"/>
                  </a:ext>
                </a:extLst>
              </p:cNvPr>
              <p:cNvSpPr/>
              <p:nvPr/>
            </p:nvSpPr>
            <p:spPr>
              <a:xfrm>
                <a:off x="3306650" y="1894680"/>
                <a:ext cx="4195505" cy="100760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" dirty="0">
                    <a:solidFill>
                      <a:sysClr val="windowText" lastClr="000000"/>
                    </a:solidFill>
                  </a:rPr>
                  <a:t>팀 명 </a:t>
                </a:r>
                <a:r>
                  <a:rPr lang="en-US" altLang="ko-KR" sz="300" dirty="0">
                    <a:solidFill>
                      <a:sysClr val="windowText" lastClr="000000"/>
                    </a:solidFill>
                  </a:rPr>
                  <a:t>VS</a:t>
                </a:r>
                <a:r>
                  <a:rPr lang="ko-KR" altLang="en-US" sz="3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ko-KR" altLang="en-US" sz="300" dirty="0" err="1">
                    <a:solidFill>
                      <a:sysClr val="windowText" lastClr="000000"/>
                    </a:solidFill>
                  </a:rPr>
                  <a:t>팀명</a:t>
                </a:r>
                <a:endParaRPr lang="en-US" altLang="ko-KR" sz="3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D75B781-B388-7D95-77EA-32EA482051C1}"/>
                </a:ext>
              </a:extLst>
            </p:cNvPr>
            <p:cNvSpPr txBox="1"/>
            <p:nvPr/>
          </p:nvSpPr>
          <p:spPr>
            <a:xfrm>
              <a:off x="2138238" y="4642751"/>
              <a:ext cx="2455610" cy="338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" dirty="0"/>
                <a:t>경기 결과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25E1BFC-8E55-5A22-8EA7-F4503D1D33F3}"/>
                </a:ext>
              </a:extLst>
            </p:cNvPr>
            <p:cNvSpPr txBox="1"/>
            <p:nvPr/>
          </p:nvSpPr>
          <p:spPr>
            <a:xfrm>
              <a:off x="553964" y="5865540"/>
              <a:ext cx="1198442" cy="262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" dirty="0"/>
                <a:t>회원 탈퇴</a:t>
              </a:r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F0BA5CF3-5A0F-1FA8-D7FE-9679EC623394}"/>
                </a:ext>
              </a:extLst>
            </p:cNvPr>
            <p:cNvGrpSpPr/>
            <p:nvPr/>
          </p:nvGrpSpPr>
          <p:grpSpPr>
            <a:xfrm>
              <a:off x="5421062" y="2712235"/>
              <a:ext cx="3255046" cy="390952"/>
              <a:chOff x="5421062" y="2096195"/>
              <a:chExt cx="3255046" cy="390952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1D740DE-FDF5-7A3D-6558-FA6F8F76BE46}"/>
                  </a:ext>
                </a:extLst>
              </p:cNvPr>
              <p:cNvGrpSpPr/>
              <p:nvPr/>
            </p:nvGrpSpPr>
            <p:grpSpPr>
              <a:xfrm>
                <a:off x="5421062" y="2096195"/>
                <a:ext cx="1897838" cy="375671"/>
                <a:chOff x="5552637" y="2007295"/>
                <a:chExt cx="1897838" cy="375671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887B9F3-A9F2-BD4D-C231-68684B64D271}"/>
                    </a:ext>
                  </a:extLst>
                </p:cNvPr>
                <p:cNvSpPr txBox="1"/>
                <p:nvPr/>
              </p:nvSpPr>
              <p:spPr>
                <a:xfrm>
                  <a:off x="5552637" y="2071069"/>
                  <a:ext cx="723900" cy="262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" dirty="0"/>
                    <a:t>소속팀</a:t>
                  </a: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817468D6-7DC0-357A-568C-0D03BF6B2933}"/>
                    </a:ext>
                  </a:extLst>
                </p:cNvPr>
                <p:cNvSpPr txBox="1"/>
                <p:nvPr/>
              </p:nvSpPr>
              <p:spPr>
                <a:xfrm>
                  <a:off x="6265555" y="2007295"/>
                  <a:ext cx="1184920" cy="375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" dirty="0"/>
                    <a:t>팀 이름</a:t>
                  </a:r>
                  <a:r>
                    <a:rPr lang="en-US" altLang="ko-KR" sz="400" dirty="0"/>
                    <a:t>2</a:t>
                  </a:r>
                  <a:endParaRPr lang="ko-KR" altLang="en-US" sz="400" dirty="0"/>
                </a:p>
              </p:txBody>
            </p:sp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9AD990FF-C131-97E6-7440-965C6D219132}"/>
                  </a:ext>
                </a:extLst>
              </p:cNvPr>
              <p:cNvGrpSpPr/>
              <p:nvPr/>
            </p:nvGrpSpPr>
            <p:grpSpPr>
              <a:xfrm>
                <a:off x="7528048" y="2111584"/>
                <a:ext cx="1148060" cy="375563"/>
                <a:chOff x="7519768" y="1247514"/>
                <a:chExt cx="1148060" cy="375563"/>
              </a:xfrm>
            </p:grpSpPr>
            <p:pic>
              <p:nvPicPr>
                <p:cNvPr id="109" name="Picture 2" descr="트로피 ">
                  <a:extLst>
                    <a:ext uri="{FF2B5EF4-FFF2-40B4-BE49-F238E27FC236}">
                      <a16:creationId xmlns:a16="http://schemas.microsoft.com/office/drawing/2014/main" id="{8A14CB48-128E-A30D-9469-CEFEC03AB4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9768" y="1281760"/>
                  <a:ext cx="341317" cy="341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62DB752-73D8-37A5-EA49-3B43308E939C}"/>
                    </a:ext>
                  </a:extLst>
                </p:cNvPr>
                <p:cNvSpPr txBox="1"/>
                <p:nvPr/>
              </p:nvSpPr>
              <p:spPr>
                <a:xfrm>
                  <a:off x="7849439" y="1247514"/>
                  <a:ext cx="818389" cy="338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00" dirty="0"/>
                    <a:t>랭크</a:t>
                  </a:r>
                </a:p>
              </p:txBody>
            </p: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0BDC7807-06FF-1FA6-7A45-D1AD8FF5573D}"/>
                </a:ext>
              </a:extLst>
            </p:cNvPr>
            <p:cNvGrpSpPr/>
            <p:nvPr/>
          </p:nvGrpSpPr>
          <p:grpSpPr>
            <a:xfrm>
              <a:off x="5421062" y="3247995"/>
              <a:ext cx="3255046" cy="390952"/>
              <a:chOff x="5421062" y="2096195"/>
              <a:chExt cx="3255046" cy="390952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E86F6F38-B67F-13B2-B526-461365D3DD53}"/>
                  </a:ext>
                </a:extLst>
              </p:cNvPr>
              <p:cNvGrpSpPr/>
              <p:nvPr/>
            </p:nvGrpSpPr>
            <p:grpSpPr>
              <a:xfrm>
                <a:off x="5421062" y="2096195"/>
                <a:ext cx="1897838" cy="375671"/>
                <a:chOff x="5552637" y="2007295"/>
                <a:chExt cx="1897838" cy="375671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04897DA9-A076-D407-A802-E25E8538757E}"/>
                    </a:ext>
                  </a:extLst>
                </p:cNvPr>
                <p:cNvSpPr txBox="1"/>
                <p:nvPr/>
              </p:nvSpPr>
              <p:spPr>
                <a:xfrm>
                  <a:off x="5552637" y="2071069"/>
                  <a:ext cx="723900" cy="2629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" dirty="0"/>
                    <a:t>소속팀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7F28FDEF-CFF8-23E3-B096-A5BCAB699C27}"/>
                    </a:ext>
                  </a:extLst>
                </p:cNvPr>
                <p:cNvSpPr txBox="1"/>
                <p:nvPr/>
              </p:nvSpPr>
              <p:spPr>
                <a:xfrm>
                  <a:off x="6265555" y="2007295"/>
                  <a:ext cx="1184920" cy="375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" dirty="0"/>
                    <a:t>팀 이름</a:t>
                  </a:r>
                  <a:r>
                    <a:rPr lang="en-US" altLang="ko-KR" sz="400" dirty="0"/>
                    <a:t>3</a:t>
                  </a:r>
                  <a:endParaRPr lang="ko-KR" altLang="en-US" sz="400" dirty="0"/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DA61FAEB-A8DB-1025-CF4C-185B8CE2DEFB}"/>
                  </a:ext>
                </a:extLst>
              </p:cNvPr>
              <p:cNvGrpSpPr/>
              <p:nvPr/>
            </p:nvGrpSpPr>
            <p:grpSpPr>
              <a:xfrm>
                <a:off x="7528048" y="2111584"/>
                <a:ext cx="1148060" cy="375563"/>
                <a:chOff x="7519768" y="1247514"/>
                <a:chExt cx="1148060" cy="375563"/>
              </a:xfrm>
            </p:grpSpPr>
            <p:pic>
              <p:nvPicPr>
                <p:cNvPr id="130" name="Picture 2" descr="트로피 ">
                  <a:extLst>
                    <a:ext uri="{FF2B5EF4-FFF2-40B4-BE49-F238E27FC236}">
                      <a16:creationId xmlns:a16="http://schemas.microsoft.com/office/drawing/2014/main" id="{78642FD0-245E-A476-6215-3B884F6BD0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9768" y="1281760"/>
                  <a:ext cx="341317" cy="341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3F1F529B-6BB3-D20B-7EB8-C207DABB7959}"/>
                    </a:ext>
                  </a:extLst>
                </p:cNvPr>
                <p:cNvSpPr txBox="1"/>
                <p:nvPr/>
              </p:nvSpPr>
              <p:spPr>
                <a:xfrm>
                  <a:off x="7849439" y="1247514"/>
                  <a:ext cx="818389" cy="338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00" dirty="0"/>
                    <a:t>랭크</a:t>
                  </a:r>
                </a:p>
              </p:txBody>
            </p:sp>
          </p:grp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9B1D7C5-A173-0D31-FEC9-8CB74C0E14B3}"/>
                </a:ext>
              </a:extLst>
            </p:cNvPr>
            <p:cNvSpPr txBox="1"/>
            <p:nvPr/>
          </p:nvSpPr>
          <p:spPr>
            <a:xfrm>
              <a:off x="2138238" y="1219199"/>
              <a:ext cx="2687762" cy="413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/>
                <a:t>마이페이지</a:t>
              </a:r>
            </a:p>
          </p:txBody>
        </p: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0BC91B1A-4473-05CA-5BCF-71AD75FAE623}"/>
                </a:ext>
              </a:extLst>
            </p:cNvPr>
            <p:cNvCxnSpPr>
              <a:cxnSpLocks/>
            </p:cNvCxnSpPr>
            <p:nvPr/>
          </p:nvCxnSpPr>
          <p:spPr>
            <a:xfrm>
              <a:off x="1981199" y="1705496"/>
              <a:ext cx="709929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7BCD4DB1-9A01-6F59-471A-1C403AF45B48}"/>
              </a:ext>
            </a:extLst>
          </p:cNvPr>
          <p:cNvSpPr txBox="1"/>
          <p:nvPr/>
        </p:nvSpPr>
        <p:spPr>
          <a:xfrm>
            <a:off x="2450685" y="3455800"/>
            <a:ext cx="117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마이페이지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2F30A78F-4AA3-1339-2A94-C6ED60783C7F}"/>
              </a:ext>
            </a:extLst>
          </p:cNvPr>
          <p:cNvSpPr txBox="1">
            <a:spLocks/>
          </p:cNvSpPr>
          <p:nvPr/>
        </p:nvSpPr>
        <p:spPr>
          <a:xfrm>
            <a:off x="393699" y="172959"/>
            <a:ext cx="6247246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 페이지 이동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(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마이페이지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)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EBD6AB2-C2AF-A944-22FE-CE2D32890F3F}"/>
              </a:ext>
            </a:extLst>
          </p:cNvPr>
          <p:cNvCxnSpPr>
            <a:cxnSpLocks/>
          </p:cNvCxnSpPr>
          <p:nvPr/>
        </p:nvCxnSpPr>
        <p:spPr>
          <a:xfrm>
            <a:off x="4863988" y="2122454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47DC00D-3590-9614-EFAE-CF30D183EE06}"/>
              </a:ext>
            </a:extLst>
          </p:cNvPr>
          <p:cNvCxnSpPr>
            <a:cxnSpLocks/>
          </p:cNvCxnSpPr>
          <p:nvPr/>
        </p:nvCxnSpPr>
        <p:spPr>
          <a:xfrm>
            <a:off x="9740788" y="2122454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6D858366-9E34-408F-BBE2-DA6A94C2765F}"/>
              </a:ext>
            </a:extLst>
          </p:cNvPr>
          <p:cNvGrpSpPr/>
          <p:nvPr/>
        </p:nvGrpSpPr>
        <p:grpSpPr>
          <a:xfrm>
            <a:off x="6094090" y="991118"/>
            <a:ext cx="3509667" cy="2394415"/>
            <a:chOff x="0" y="393700"/>
            <a:chExt cx="9080498" cy="6464300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F9F3776-6CE1-88CB-9DCC-F6DA3E35FF1E}"/>
                </a:ext>
              </a:extLst>
            </p:cNvPr>
            <p:cNvSpPr/>
            <p:nvPr/>
          </p:nvSpPr>
          <p:spPr>
            <a:xfrm>
              <a:off x="0" y="397418"/>
              <a:ext cx="9067800" cy="61049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1F5EA09-AF04-0B35-8467-40E3B7331E7B}"/>
                </a:ext>
              </a:extLst>
            </p:cNvPr>
            <p:cNvSpPr/>
            <p:nvPr/>
          </p:nvSpPr>
          <p:spPr>
            <a:xfrm rot="5400000">
              <a:off x="-2057400" y="2451100"/>
              <a:ext cx="6108700" cy="1993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614E712-242B-93BF-DBDB-0FA3BA0EDA78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D874E2-4E61-090F-8750-C4441D76939F}"/>
                </a:ext>
              </a:extLst>
            </p:cNvPr>
            <p:cNvSpPr txBox="1"/>
            <p:nvPr/>
          </p:nvSpPr>
          <p:spPr>
            <a:xfrm>
              <a:off x="2138238" y="1219200"/>
              <a:ext cx="1993902" cy="540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/>
                <a:t>경기 결과</a:t>
              </a: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3D90E4A5-8BA2-E44A-1F14-A08514C906C2}"/>
                </a:ext>
              </a:extLst>
            </p:cNvPr>
            <p:cNvCxnSpPr>
              <a:cxnSpLocks/>
            </p:cNvCxnSpPr>
            <p:nvPr/>
          </p:nvCxnSpPr>
          <p:spPr>
            <a:xfrm>
              <a:off x="1981199" y="1894680"/>
              <a:ext cx="709929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525D0389-FD1F-9808-D277-070E8F456BDB}"/>
                </a:ext>
              </a:extLst>
            </p:cNvPr>
            <p:cNvGrpSpPr/>
            <p:nvPr/>
          </p:nvGrpSpPr>
          <p:grpSpPr>
            <a:xfrm>
              <a:off x="2138239" y="2682427"/>
              <a:ext cx="6782760" cy="812105"/>
              <a:chOff x="2138239" y="2682427"/>
              <a:chExt cx="6782760" cy="812105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56363AA8-FF25-FCC3-D3AF-1798E23C2B1E}"/>
                  </a:ext>
                </a:extLst>
              </p:cNvPr>
              <p:cNvGrpSpPr/>
              <p:nvPr/>
            </p:nvGrpSpPr>
            <p:grpSpPr>
              <a:xfrm>
                <a:off x="2138239" y="2682427"/>
                <a:ext cx="6782760" cy="812105"/>
                <a:chOff x="2138239" y="1894680"/>
                <a:chExt cx="6782760" cy="1011913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288F30EA-905D-C99D-1F36-B6A4280666BF}"/>
                    </a:ext>
                  </a:extLst>
                </p:cNvPr>
                <p:cNvSpPr/>
                <p:nvPr/>
              </p:nvSpPr>
              <p:spPr>
                <a:xfrm>
                  <a:off x="2142753" y="1894680"/>
                  <a:ext cx="6667494" cy="101191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5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DE6B420-B666-79E3-B51B-D40E3B6EDCCE}"/>
                    </a:ext>
                  </a:extLst>
                </p:cNvPr>
                <p:cNvSpPr txBox="1"/>
                <p:nvPr/>
              </p:nvSpPr>
              <p:spPr>
                <a:xfrm>
                  <a:off x="7997445" y="2216293"/>
                  <a:ext cx="923554" cy="569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dirty="0"/>
                    <a:t>승</a:t>
                  </a:r>
                  <a:r>
                    <a:rPr lang="en-US" altLang="ko-KR" sz="500" dirty="0"/>
                    <a:t>/</a:t>
                  </a:r>
                  <a:r>
                    <a:rPr lang="ko-KR" altLang="en-US" sz="500" dirty="0"/>
                    <a:t>패</a:t>
                  </a:r>
                </a:p>
              </p:txBody>
            </p:sp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0AE9E8FC-3952-AFB0-F7B1-4E4B8C78E963}"/>
                    </a:ext>
                  </a:extLst>
                </p:cNvPr>
                <p:cNvSpPr/>
                <p:nvPr/>
              </p:nvSpPr>
              <p:spPr>
                <a:xfrm>
                  <a:off x="2138239" y="1894681"/>
                  <a:ext cx="1198315" cy="100760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" dirty="0">
                      <a:solidFill>
                        <a:sysClr val="windowText" lastClr="000000"/>
                      </a:solidFill>
                    </a:rPr>
                    <a:t>0000-00-00</a:t>
                  </a:r>
                </a:p>
              </p:txBody>
            </p: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8B993B79-C401-61CE-54AC-6637C2C6CC1F}"/>
                    </a:ext>
                  </a:extLst>
                </p:cNvPr>
                <p:cNvSpPr/>
                <p:nvPr/>
              </p:nvSpPr>
              <p:spPr>
                <a:xfrm>
                  <a:off x="3306650" y="1894680"/>
                  <a:ext cx="3030649" cy="10076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dirty="0">
                      <a:solidFill>
                        <a:sysClr val="windowText" lastClr="000000"/>
                      </a:solidFill>
                    </a:rPr>
                    <a:t>팀 이름    </a:t>
                  </a:r>
                  <a:r>
                    <a:rPr lang="en-US" altLang="ko-KR" sz="700" b="1" dirty="0">
                      <a:solidFill>
                        <a:sysClr val="windowText" lastClr="000000"/>
                      </a:solidFill>
                    </a:rPr>
                    <a:t>:</a:t>
                  </a:r>
                  <a:r>
                    <a:rPr lang="en-US" altLang="ko-KR" sz="500" dirty="0">
                      <a:solidFill>
                        <a:sysClr val="windowText" lastClr="000000"/>
                      </a:solidFill>
                    </a:rPr>
                    <a:t>    </a:t>
                  </a:r>
                  <a:r>
                    <a:rPr lang="ko-KR" altLang="en-US" sz="500" dirty="0">
                      <a:solidFill>
                        <a:sysClr val="windowText" lastClr="000000"/>
                      </a:solidFill>
                    </a:rPr>
                    <a:t>팀 이름</a:t>
                  </a:r>
                  <a:endParaRPr lang="en-US" altLang="ko-KR" sz="5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4132EC52-DFEE-14A1-9516-81295E405D80}"/>
                  </a:ext>
                </a:extLst>
              </p:cNvPr>
              <p:cNvSpPr/>
              <p:nvPr/>
            </p:nvSpPr>
            <p:spPr>
              <a:xfrm>
                <a:off x="6337300" y="2682427"/>
                <a:ext cx="1549393" cy="8086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ysClr val="windowText" lastClr="000000"/>
                    </a:solidFill>
                  </a:rPr>
                  <a:t>장소</a:t>
                </a:r>
                <a:endParaRPr lang="en-US" altLang="ko-KR" sz="5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4EB965AE-9786-C847-C442-44C381805B36}"/>
                </a:ext>
              </a:extLst>
            </p:cNvPr>
            <p:cNvGrpSpPr/>
            <p:nvPr/>
          </p:nvGrpSpPr>
          <p:grpSpPr>
            <a:xfrm>
              <a:off x="2138239" y="3486339"/>
              <a:ext cx="6782760" cy="812105"/>
              <a:chOff x="2138239" y="3486339"/>
              <a:chExt cx="6782760" cy="812105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D6F5839-F16D-3EAE-BBB6-10F77887A25A}"/>
                  </a:ext>
                </a:extLst>
              </p:cNvPr>
              <p:cNvGrpSpPr/>
              <p:nvPr/>
            </p:nvGrpSpPr>
            <p:grpSpPr>
              <a:xfrm>
                <a:off x="2138239" y="3486339"/>
                <a:ext cx="6782760" cy="812105"/>
                <a:chOff x="2138239" y="1894680"/>
                <a:chExt cx="6782760" cy="1011913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29632C78-B2A2-7AD7-20BE-E4D17104BC9D}"/>
                    </a:ext>
                  </a:extLst>
                </p:cNvPr>
                <p:cNvSpPr/>
                <p:nvPr/>
              </p:nvSpPr>
              <p:spPr>
                <a:xfrm>
                  <a:off x="2142753" y="1894680"/>
                  <a:ext cx="6667494" cy="101191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5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5494EF6-0C81-68DE-58D7-0223367B0358}"/>
                    </a:ext>
                  </a:extLst>
                </p:cNvPr>
                <p:cNvSpPr txBox="1"/>
                <p:nvPr/>
              </p:nvSpPr>
              <p:spPr>
                <a:xfrm>
                  <a:off x="7997445" y="2216293"/>
                  <a:ext cx="923554" cy="569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dirty="0"/>
                    <a:t>승</a:t>
                  </a:r>
                  <a:r>
                    <a:rPr lang="en-US" altLang="ko-KR" sz="500" dirty="0"/>
                    <a:t>/</a:t>
                  </a:r>
                  <a:r>
                    <a:rPr lang="ko-KR" altLang="en-US" sz="500" dirty="0"/>
                    <a:t>패</a:t>
                  </a:r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44FE7A42-91A9-3425-7102-FA9685156ACC}"/>
                    </a:ext>
                  </a:extLst>
                </p:cNvPr>
                <p:cNvSpPr/>
                <p:nvPr/>
              </p:nvSpPr>
              <p:spPr>
                <a:xfrm>
                  <a:off x="2138239" y="1894681"/>
                  <a:ext cx="1198315" cy="100760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" dirty="0">
                      <a:solidFill>
                        <a:sysClr val="windowText" lastClr="000000"/>
                      </a:solidFill>
                    </a:rPr>
                    <a:t>0000-00-00</a:t>
                  </a: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F190E9FD-EF75-8BE0-53A8-1E177BD7D77C}"/>
                    </a:ext>
                  </a:extLst>
                </p:cNvPr>
                <p:cNvSpPr/>
                <p:nvPr/>
              </p:nvSpPr>
              <p:spPr>
                <a:xfrm>
                  <a:off x="3306650" y="1894680"/>
                  <a:ext cx="3030649" cy="10076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dirty="0">
                      <a:solidFill>
                        <a:sysClr val="windowText" lastClr="000000"/>
                      </a:solidFill>
                    </a:rPr>
                    <a:t>팀 이름    </a:t>
                  </a:r>
                  <a:r>
                    <a:rPr lang="en-US" altLang="ko-KR" sz="700" b="1" dirty="0">
                      <a:solidFill>
                        <a:sysClr val="windowText" lastClr="000000"/>
                      </a:solidFill>
                    </a:rPr>
                    <a:t>:</a:t>
                  </a:r>
                  <a:r>
                    <a:rPr lang="en-US" altLang="ko-KR" sz="500" dirty="0">
                      <a:solidFill>
                        <a:sysClr val="windowText" lastClr="000000"/>
                      </a:solidFill>
                    </a:rPr>
                    <a:t>    </a:t>
                  </a:r>
                  <a:r>
                    <a:rPr lang="ko-KR" altLang="en-US" sz="500" dirty="0">
                      <a:solidFill>
                        <a:sysClr val="windowText" lastClr="000000"/>
                      </a:solidFill>
                    </a:rPr>
                    <a:t>팀 이름</a:t>
                  </a:r>
                  <a:endParaRPr lang="en-US" altLang="ko-KR" sz="5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2614CD9-7FFB-612C-BB5C-C11969770A5D}"/>
                  </a:ext>
                </a:extLst>
              </p:cNvPr>
              <p:cNvSpPr/>
              <p:nvPr/>
            </p:nvSpPr>
            <p:spPr>
              <a:xfrm>
                <a:off x="6337300" y="3489795"/>
                <a:ext cx="1549393" cy="8086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ysClr val="windowText" lastClr="000000"/>
                    </a:solidFill>
                  </a:rPr>
                  <a:t>장소</a:t>
                </a:r>
                <a:endParaRPr lang="en-US" altLang="ko-KR" sz="5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A0EBA914-6700-3F0E-6612-C054FFEBD4F4}"/>
                </a:ext>
              </a:extLst>
            </p:cNvPr>
            <p:cNvGrpSpPr/>
            <p:nvPr/>
          </p:nvGrpSpPr>
          <p:grpSpPr>
            <a:xfrm>
              <a:off x="2138239" y="4275441"/>
              <a:ext cx="6782760" cy="815485"/>
              <a:chOff x="2138239" y="4275441"/>
              <a:chExt cx="6782760" cy="815485"/>
            </a:xfrm>
          </p:grpSpPr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50D6E91C-3E5F-E976-F1A8-359B23C0A1AA}"/>
                  </a:ext>
                </a:extLst>
              </p:cNvPr>
              <p:cNvGrpSpPr/>
              <p:nvPr/>
            </p:nvGrpSpPr>
            <p:grpSpPr>
              <a:xfrm>
                <a:off x="2138239" y="4278821"/>
                <a:ext cx="6782760" cy="812105"/>
                <a:chOff x="2138239" y="1894680"/>
                <a:chExt cx="6782760" cy="1011913"/>
              </a:xfrm>
            </p:grpSpPr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E8BADA9A-5B01-4B3E-E453-293B05DAB2D3}"/>
                    </a:ext>
                  </a:extLst>
                </p:cNvPr>
                <p:cNvSpPr/>
                <p:nvPr/>
              </p:nvSpPr>
              <p:spPr>
                <a:xfrm>
                  <a:off x="2142753" y="1894680"/>
                  <a:ext cx="6667494" cy="101191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5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692A6C9-A0F2-3510-373A-28F00956F836}"/>
                    </a:ext>
                  </a:extLst>
                </p:cNvPr>
                <p:cNvSpPr txBox="1"/>
                <p:nvPr/>
              </p:nvSpPr>
              <p:spPr>
                <a:xfrm>
                  <a:off x="7997445" y="2216293"/>
                  <a:ext cx="923554" cy="569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dirty="0"/>
                    <a:t>승</a:t>
                  </a:r>
                  <a:r>
                    <a:rPr lang="en-US" altLang="ko-KR" sz="500" dirty="0"/>
                    <a:t>/</a:t>
                  </a:r>
                  <a:r>
                    <a:rPr lang="ko-KR" altLang="en-US" sz="500" dirty="0"/>
                    <a:t>패</a:t>
                  </a:r>
                </a:p>
              </p:txBody>
            </p:sp>
            <p:sp>
              <p:nvSpPr>
                <p:cNvPr id="103" name="직사각형 102">
                  <a:extLst>
                    <a:ext uri="{FF2B5EF4-FFF2-40B4-BE49-F238E27FC236}">
                      <a16:creationId xmlns:a16="http://schemas.microsoft.com/office/drawing/2014/main" id="{96955763-8353-601E-FB22-21AC9EEDDE12}"/>
                    </a:ext>
                  </a:extLst>
                </p:cNvPr>
                <p:cNvSpPr/>
                <p:nvPr/>
              </p:nvSpPr>
              <p:spPr>
                <a:xfrm>
                  <a:off x="2138239" y="1894681"/>
                  <a:ext cx="1198315" cy="100760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" dirty="0">
                      <a:solidFill>
                        <a:sysClr val="windowText" lastClr="000000"/>
                      </a:solidFill>
                    </a:rPr>
                    <a:t>0000-00-00</a:t>
                  </a:r>
                </a:p>
              </p:txBody>
            </p:sp>
            <p:sp>
              <p:nvSpPr>
                <p:cNvPr id="104" name="직사각형 103">
                  <a:extLst>
                    <a:ext uri="{FF2B5EF4-FFF2-40B4-BE49-F238E27FC236}">
                      <a16:creationId xmlns:a16="http://schemas.microsoft.com/office/drawing/2014/main" id="{BA95969B-D480-7459-681A-D0D337162DE8}"/>
                    </a:ext>
                  </a:extLst>
                </p:cNvPr>
                <p:cNvSpPr/>
                <p:nvPr/>
              </p:nvSpPr>
              <p:spPr>
                <a:xfrm>
                  <a:off x="3306650" y="1894680"/>
                  <a:ext cx="3030649" cy="10076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dirty="0">
                      <a:solidFill>
                        <a:sysClr val="windowText" lastClr="000000"/>
                      </a:solidFill>
                    </a:rPr>
                    <a:t>팀 이름    </a:t>
                  </a:r>
                  <a:r>
                    <a:rPr lang="en-US" altLang="ko-KR" sz="700" b="1" dirty="0">
                      <a:solidFill>
                        <a:sysClr val="windowText" lastClr="000000"/>
                      </a:solidFill>
                    </a:rPr>
                    <a:t>:</a:t>
                  </a:r>
                  <a:r>
                    <a:rPr lang="en-US" altLang="ko-KR" sz="500" dirty="0">
                      <a:solidFill>
                        <a:sysClr val="windowText" lastClr="000000"/>
                      </a:solidFill>
                    </a:rPr>
                    <a:t>    </a:t>
                  </a:r>
                  <a:r>
                    <a:rPr lang="ko-KR" altLang="en-US" sz="500" dirty="0">
                      <a:solidFill>
                        <a:sysClr val="windowText" lastClr="000000"/>
                      </a:solidFill>
                    </a:rPr>
                    <a:t>팀 이름</a:t>
                  </a:r>
                  <a:endParaRPr lang="en-US" altLang="ko-KR" sz="5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F70E4AB-4D53-2E00-3561-24860D3B1CE1}"/>
                  </a:ext>
                </a:extLst>
              </p:cNvPr>
              <p:cNvSpPr/>
              <p:nvPr/>
            </p:nvSpPr>
            <p:spPr>
              <a:xfrm>
                <a:off x="6337300" y="4275441"/>
                <a:ext cx="1549393" cy="8086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ysClr val="windowText" lastClr="000000"/>
                    </a:solidFill>
                  </a:rPr>
                  <a:t>장소</a:t>
                </a:r>
                <a:endParaRPr lang="en-US" altLang="ko-KR" sz="5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2EFD737-E813-F395-ED84-8D7978EC05B4}"/>
                </a:ext>
              </a:extLst>
            </p:cNvPr>
            <p:cNvGrpSpPr/>
            <p:nvPr/>
          </p:nvGrpSpPr>
          <p:grpSpPr>
            <a:xfrm>
              <a:off x="2138239" y="5078839"/>
              <a:ext cx="6782760" cy="816511"/>
              <a:chOff x="2138239" y="5078839"/>
              <a:chExt cx="6782760" cy="816511"/>
            </a:xfrm>
          </p:grpSpPr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48755F35-61BD-6AFB-59A0-C26CE9BB1A22}"/>
                  </a:ext>
                </a:extLst>
              </p:cNvPr>
              <p:cNvGrpSpPr/>
              <p:nvPr/>
            </p:nvGrpSpPr>
            <p:grpSpPr>
              <a:xfrm>
                <a:off x="2138239" y="5083245"/>
                <a:ext cx="6782760" cy="812105"/>
                <a:chOff x="2138239" y="1894680"/>
                <a:chExt cx="6782760" cy="1011913"/>
              </a:xfrm>
            </p:grpSpPr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7DA3808B-87FA-009C-F6E2-28CEABA42ACE}"/>
                    </a:ext>
                  </a:extLst>
                </p:cNvPr>
                <p:cNvSpPr/>
                <p:nvPr/>
              </p:nvSpPr>
              <p:spPr>
                <a:xfrm>
                  <a:off x="2142753" y="1894680"/>
                  <a:ext cx="6667494" cy="101191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5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A208B94-69B5-48FD-330E-A7A81D872653}"/>
                    </a:ext>
                  </a:extLst>
                </p:cNvPr>
                <p:cNvSpPr txBox="1"/>
                <p:nvPr/>
              </p:nvSpPr>
              <p:spPr>
                <a:xfrm>
                  <a:off x="7997445" y="2216293"/>
                  <a:ext cx="923554" cy="569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dirty="0"/>
                    <a:t>승</a:t>
                  </a:r>
                  <a:r>
                    <a:rPr lang="en-US" altLang="ko-KR" sz="500" dirty="0"/>
                    <a:t>/</a:t>
                  </a:r>
                  <a:r>
                    <a:rPr lang="ko-KR" altLang="en-US" sz="500" dirty="0"/>
                    <a:t>패</a:t>
                  </a: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2EBD4F9E-12A1-310B-9A6D-C820BEED5BB9}"/>
                    </a:ext>
                  </a:extLst>
                </p:cNvPr>
                <p:cNvSpPr/>
                <p:nvPr/>
              </p:nvSpPr>
              <p:spPr>
                <a:xfrm>
                  <a:off x="2138239" y="1894681"/>
                  <a:ext cx="1198315" cy="100760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" dirty="0">
                      <a:solidFill>
                        <a:sysClr val="windowText" lastClr="000000"/>
                      </a:solidFill>
                    </a:rPr>
                    <a:t>0000-00-00</a:t>
                  </a:r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9A78A733-D909-76B7-1D37-874DE6FBC771}"/>
                    </a:ext>
                  </a:extLst>
                </p:cNvPr>
                <p:cNvSpPr/>
                <p:nvPr/>
              </p:nvSpPr>
              <p:spPr>
                <a:xfrm>
                  <a:off x="3306650" y="1894680"/>
                  <a:ext cx="3030649" cy="10076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dirty="0">
                      <a:solidFill>
                        <a:sysClr val="windowText" lastClr="000000"/>
                      </a:solidFill>
                    </a:rPr>
                    <a:t>팀 이름    </a:t>
                  </a:r>
                  <a:r>
                    <a:rPr lang="en-US" altLang="ko-KR" sz="700" b="1" dirty="0">
                      <a:solidFill>
                        <a:sysClr val="windowText" lastClr="000000"/>
                      </a:solidFill>
                    </a:rPr>
                    <a:t>:</a:t>
                  </a:r>
                  <a:r>
                    <a:rPr lang="en-US" altLang="ko-KR" sz="500" dirty="0">
                      <a:solidFill>
                        <a:sysClr val="windowText" lastClr="000000"/>
                      </a:solidFill>
                    </a:rPr>
                    <a:t>    </a:t>
                  </a:r>
                  <a:r>
                    <a:rPr lang="ko-KR" altLang="en-US" sz="500" dirty="0">
                      <a:solidFill>
                        <a:sysClr val="windowText" lastClr="000000"/>
                      </a:solidFill>
                    </a:rPr>
                    <a:t>팀 이름</a:t>
                  </a:r>
                  <a:endParaRPr lang="en-US" altLang="ko-KR" sz="5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C146AAFF-8DC5-71CA-5CA0-8D7BEAA4CFFD}"/>
                  </a:ext>
                </a:extLst>
              </p:cNvPr>
              <p:cNvSpPr/>
              <p:nvPr/>
            </p:nvSpPr>
            <p:spPr>
              <a:xfrm>
                <a:off x="6337300" y="5078839"/>
                <a:ext cx="1549393" cy="8086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ysClr val="windowText" lastClr="000000"/>
                    </a:solidFill>
                  </a:rPr>
                  <a:t>장소</a:t>
                </a:r>
                <a:endParaRPr lang="en-US" altLang="ko-KR" sz="5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19233F1-9B46-B363-6DFB-84DF1768C4DB}"/>
                </a:ext>
              </a:extLst>
            </p:cNvPr>
            <p:cNvSpPr txBox="1"/>
            <p:nvPr/>
          </p:nvSpPr>
          <p:spPr>
            <a:xfrm>
              <a:off x="553963" y="5865543"/>
              <a:ext cx="1198442" cy="373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" dirty="0"/>
                <a:t>회원 탈퇴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1840799-608D-45C0-D3F8-C4CAB04ECB0C}"/>
                </a:ext>
              </a:extLst>
            </p:cNvPr>
            <p:cNvSpPr txBox="1"/>
            <p:nvPr/>
          </p:nvSpPr>
          <p:spPr>
            <a:xfrm>
              <a:off x="150197" y="1901821"/>
              <a:ext cx="1705223" cy="1703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500" dirty="0"/>
            </a:p>
            <a:p>
              <a:pPr algn="ctr"/>
              <a:r>
                <a:rPr lang="ko-KR" altLang="en-US" sz="500" dirty="0"/>
                <a:t>마이페이지</a:t>
              </a:r>
              <a:endParaRPr lang="en-US" altLang="ko-KR" sz="500" dirty="0"/>
            </a:p>
            <a:p>
              <a:pPr algn="ctr"/>
              <a:endParaRPr lang="en-US" altLang="ko-KR" sz="500" dirty="0"/>
            </a:p>
            <a:p>
              <a:pPr algn="ctr"/>
              <a:r>
                <a:rPr lang="ko-KR" altLang="en-US" sz="500" dirty="0">
                  <a:solidFill>
                    <a:schemeClr val="bg1">
                      <a:lumMod val="50000"/>
                    </a:schemeClr>
                  </a:solidFill>
                </a:rPr>
                <a:t>경기</a:t>
              </a:r>
              <a:r>
                <a:rPr lang="en-US" altLang="ko-KR" sz="5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sz="500" dirty="0">
                  <a:solidFill>
                    <a:schemeClr val="bg1">
                      <a:lumMod val="50000"/>
                    </a:schemeClr>
                  </a:solidFill>
                </a:rPr>
                <a:t>결과</a:t>
              </a:r>
              <a:endParaRPr lang="en-US" altLang="ko-KR" sz="5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sz="500" dirty="0"/>
            </a:p>
            <a:p>
              <a:pPr algn="ctr"/>
              <a:r>
                <a:rPr lang="ko-KR" altLang="en-US" sz="500" dirty="0"/>
                <a:t>정보 수정</a:t>
              </a:r>
              <a:endParaRPr lang="en-US" altLang="ko-KR" sz="500" dirty="0"/>
            </a:p>
            <a:p>
              <a:pPr algn="ctr"/>
              <a:endParaRPr lang="en-US" altLang="ko-KR" sz="500" dirty="0"/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ED8C5439-172F-8C7E-DB61-50C904D40632}"/>
              </a:ext>
            </a:extLst>
          </p:cNvPr>
          <p:cNvSpPr txBox="1"/>
          <p:nvPr/>
        </p:nvSpPr>
        <p:spPr>
          <a:xfrm>
            <a:off x="6943252" y="3467185"/>
            <a:ext cx="202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마이페이지 경기결과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E6B0192-4F57-A0FC-34E4-45444DB5E47C}"/>
              </a:ext>
            </a:extLst>
          </p:cNvPr>
          <p:cNvSpPr txBox="1"/>
          <p:nvPr/>
        </p:nvSpPr>
        <p:spPr>
          <a:xfrm>
            <a:off x="4236527" y="6402969"/>
            <a:ext cx="25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마이페이지 회원정보 수정</a:t>
            </a: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32CD2C0-10E0-D02F-D98B-C6DCCB9704AA}"/>
              </a:ext>
            </a:extLst>
          </p:cNvPr>
          <p:cNvGrpSpPr/>
          <p:nvPr/>
        </p:nvGrpSpPr>
        <p:grpSpPr>
          <a:xfrm>
            <a:off x="3658701" y="3832820"/>
            <a:ext cx="3520844" cy="2424724"/>
            <a:chOff x="0" y="393700"/>
            <a:chExt cx="9080498" cy="6464300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A75E86D3-8DEF-D0C9-D642-C1160E0671D3}"/>
                </a:ext>
              </a:extLst>
            </p:cNvPr>
            <p:cNvSpPr/>
            <p:nvPr/>
          </p:nvSpPr>
          <p:spPr>
            <a:xfrm>
              <a:off x="0" y="397418"/>
              <a:ext cx="9067800" cy="61049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69C22093-6ECE-F5D5-77FD-041BC1D7D53D}"/>
                </a:ext>
              </a:extLst>
            </p:cNvPr>
            <p:cNvSpPr/>
            <p:nvPr/>
          </p:nvSpPr>
          <p:spPr>
            <a:xfrm rot="5400000">
              <a:off x="-2057400" y="2451100"/>
              <a:ext cx="6108700" cy="1993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BD8DA0FD-7B12-3133-7BE8-65221DD61E34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C7DE76A-FDF8-61BA-3599-BA13304A36F2}"/>
                </a:ext>
              </a:extLst>
            </p:cNvPr>
            <p:cNvSpPr txBox="1"/>
            <p:nvPr/>
          </p:nvSpPr>
          <p:spPr>
            <a:xfrm>
              <a:off x="2138239" y="1219201"/>
              <a:ext cx="2687761" cy="615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/>
                <a:t>회원 정보 수정</a:t>
              </a:r>
              <a:endParaRPr lang="ko-KR" altLang="en-US" sz="900" b="1" dirty="0"/>
            </a:p>
          </p:txBody>
        </p: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8B4CCEB3-3CF6-7B46-9A08-F1AD23FE862B}"/>
                </a:ext>
              </a:extLst>
            </p:cNvPr>
            <p:cNvCxnSpPr>
              <a:cxnSpLocks/>
            </p:cNvCxnSpPr>
            <p:nvPr/>
          </p:nvCxnSpPr>
          <p:spPr>
            <a:xfrm>
              <a:off x="1981199" y="1894680"/>
              <a:ext cx="709929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A6D86C8B-23AB-50A5-87B1-18126B1EA72D}"/>
                </a:ext>
              </a:extLst>
            </p:cNvPr>
            <p:cNvGrpSpPr/>
            <p:nvPr/>
          </p:nvGrpSpPr>
          <p:grpSpPr>
            <a:xfrm>
              <a:off x="4177278" y="2093712"/>
              <a:ext cx="2531566" cy="3521935"/>
              <a:chOff x="4473209" y="2012166"/>
              <a:chExt cx="2531566" cy="3521935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6FD46A0E-D6E3-9188-F682-4D857F1B7D66}"/>
                  </a:ext>
                </a:extLst>
              </p:cNvPr>
              <p:cNvGrpSpPr/>
              <p:nvPr/>
            </p:nvGrpSpPr>
            <p:grpSpPr>
              <a:xfrm>
                <a:off x="4473209" y="2012166"/>
                <a:ext cx="2531566" cy="3033473"/>
                <a:chOff x="3073400" y="1432072"/>
                <a:chExt cx="3022600" cy="3542496"/>
              </a:xfrm>
            </p:grpSpPr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BEFCF6F6-3AA1-6397-250C-044DF7ACE644}"/>
                    </a:ext>
                  </a:extLst>
                </p:cNvPr>
                <p:cNvSpPr/>
                <p:nvPr/>
              </p:nvSpPr>
              <p:spPr>
                <a:xfrm>
                  <a:off x="3073400" y="1968497"/>
                  <a:ext cx="3022600" cy="355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>
                      <a:solidFill>
                        <a:sysClr val="windowText" lastClr="000000"/>
                      </a:solidFill>
                    </a:rPr>
                    <a:t>이름</a:t>
                  </a:r>
                  <a:endParaRPr lang="en-US" altLang="ko-KR" sz="7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BB30B79A-8B6F-3951-B0B5-472A9A3AE275}"/>
                    </a:ext>
                  </a:extLst>
                </p:cNvPr>
                <p:cNvSpPr/>
                <p:nvPr/>
              </p:nvSpPr>
              <p:spPr>
                <a:xfrm>
                  <a:off x="3073400" y="2491717"/>
                  <a:ext cx="3022600" cy="355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>
                      <a:solidFill>
                        <a:sysClr val="windowText" lastClr="000000"/>
                      </a:solidFill>
                    </a:rPr>
                    <a:t>생년월일</a:t>
                  </a:r>
                  <a:endParaRPr lang="en-US" altLang="ko-KR" sz="7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8C8854B1-70BA-6BEB-763E-F2D19E2964B2}"/>
                    </a:ext>
                  </a:extLst>
                </p:cNvPr>
                <p:cNvSpPr/>
                <p:nvPr/>
              </p:nvSpPr>
              <p:spPr>
                <a:xfrm>
                  <a:off x="3073400" y="3025117"/>
                  <a:ext cx="3022600" cy="355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>
                      <a:solidFill>
                        <a:sysClr val="windowText" lastClr="000000"/>
                      </a:solidFill>
                    </a:rPr>
                    <a:t>이메일</a:t>
                  </a:r>
                  <a:endParaRPr lang="en-US" altLang="ko-KR" sz="7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99B8B6FC-A1D2-17A4-CC4F-9E0DAEB4ECD6}"/>
                    </a:ext>
                  </a:extLst>
                </p:cNvPr>
                <p:cNvSpPr/>
                <p:nvPr/>
              </p:nvSpPr>
              <p:spPr>
                <a:xfrm>
                  <a:off x="3073400" y="3552168"/>
                  <a:ext cx="3022600" cy="355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>
                      <a:solidFill>
                        <a:sysClr val="windowText" lastClr="000000"/>
                      </a:solidFill>
                    </a:rPr>
                    <a:t>핸드폰</a:t>
                  </a:r>
                  <a:endParaRPr lang="en-US" altLang="ko-KR" sz="7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5" name="직사각형 164">
                  <a:extLst>
                    <a:ext uri="{FF2B5EF4-FFF2-40B4-BE49-F238E27FC236}">
                      <a16:creationId xmlns:a16="http://schemas.microsoft.com/office/drawing/2014/main" id="{D47B46EA-DD4E-71AA-5832-390C46A7645B}"/>
                    </a:ext>
                  </a:extLst>
                </p:cNvPr>
                <p:cNvSpPr/>
                <p:nvPr/>
              </p:nvSpPr>
              <p:spPr>
                <a:xfrm>
                  <a:off x="3073400" y="4085568"/>
                  <a:ext cx="3022600" cy="355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>
                      <a:solidFill>
                        <a:sysClr val="windowText" lastClr="000000"/>
                      </a:solidFill>
                    </a:rPr>
                    <a:t>아이디</a:t>
                  </a:r>
                  <a:endParaRPr lang="en-US" altLang="ko-KR" sz="7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6" name="직사각형 165">
                  <a:extLst>
                    <a:ext uri="{FF2B5EF4-FFF2-40B4-BE49-F238E27FC236}">
                      <a16:creationId xmlns:a16="http://schemas.microsoft.com/office/drawing/2014/main" id="{DDDC408B-EA32-E186-C742-76AF391694F7}"/>
                    </a:ext>
                  </a:extLst>
                </p:cNvPr>
                <p:cNvSpPr/>
                <p:nvPr/>
              </p:nvSpPr>
              <p:spPr>
                <a:xfrm>
                  <a:off x="3073400" y="4618968"/>
                  <a:ext cx="3022600" cy="355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>
                      <a:solidFill>
                        <a:sysClr val="windowText" lastClr="000000"/>
                      </a:solidFill>
                    </a:rPr>
                    <a:t>비밀번호</a:t>
                  </a:r>
                  <a:endParaRPr lang="en-US" altLang="ko-KR" sz="7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4F08B990-021E-87AB-08F6-9E16C1EC2F03}"/>
                    </a:ext>
                  </a:extLst>
                </p:cNvPr>
                <p:cNvSpPr/>
                <p:nvPr/>
              </p:nvSpPr>
              <p:spPr>
                <a:xfrm>
                  <a:off x="3073400" y="1432072"/>
                  <a:ext cx="3022600" cy="355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>
                      <a:solidFill>
                        <a:sysClr val="windowText" lastClr="000000"/>
                      </a:solidFill>
                    </a:rPr>
                    <a:t>닉네임</a:t>
                  </a:r>
                  <a:endParaRPr lang="en-US" altLang="ko-KR" sz="7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297AA2E-DE97-FD1C-15AB-830F460DD800}"/>
                  </a:ext>
                </a:extLst>
              </p:cNvPr>
              <p:cNvSpPr/>
              <p:nvPr/>
            </p:nvSpPr>
            <p:spPr>
              <a:xfrm>
                <a:off x="4473209" y="5229597"/>
                <a:ext cx="2531566" cy="304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ysClr val="windowText" lastClr="000000"/>
                    </a:solidFill>
                  </a:rPr>
                  <a:t>비밀번호 확인</a:t>
                </a:r>
                <a:endParaRPr lang="en-US" altLang="ko-KR" sz="7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D5D24D3-A1EA-B6A5-6AB8-FE41699BBFC6}"/>
                </a:ext>
              </a:extLst>
            </p:cNvPr>
            <p:cNvSpPr/>
            <p:nvPr/>
          </p:nvSpPr>
          <p:spPr>
            <a:xfrm>
              <a:off x="5717754" y="5787893"/>
              <a:ext cx="991090" cy="3101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ysClr val="windowText" lastClr="000000"/>
                  </a:solidFill>
                </a:rPr>
                <a:t>취소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95F2C27-A28E-ECFE-DCDB-4B1CA5EFCE24}"/>
                </a:ext>
              </a:extLst>
            </p:cNvPr>
            <p:cNvSpPr/>
            <p:nvPr/>
          </p:nvSpPr>
          <p:spPr>
            <a:xfrm>
              <a:off x="4177278" y="5787893"/>
              <a:ext cx="991090" cy="3101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ysClr val="windowText" lastClr="000000"/>
                  </a:solidFill>
                </a:rPr>
                <a:t>확인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F7E59CB8-9A68-7809-85EB-CA4DE61CE914}"/>
                </a:ext>
              </a:extLst>
            </p:cNvPr>
            <p:cNvSpPr txBox="1"/>
            <p:nvPr/>
          </p:nvSpPr>
          <p:spPr>
            <a:xfrm>
              <a:off x="150197" y="1901821"/>
              <a:ext cx="1705223" cy="2256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700" dirty="0"/>
            </a:p>
            <a:p>
              <a:pPr algn="ctr"/>
              <a:r>
                <a:rPr lang="ko-KR" altLang="en-US" sz="700" dirty="0"/>
                <a:t>마이페이지</a:t>
              </a:r>
              <a:endParaRPr lang="en-US" altLang="ko-KR" sz="700" dirty="0"/>
            </a:p>
            <a:p>
              <a:pPr algn="ctr"/>
              <a:endParaRPr lang="en-US" altLang="ko-KR" sz="700" dirty="0"/>
            </a:p>
            <a:p>
              <a:pPr algn="ctr"/>
              <a:r>
                <a:rPr lang="ko-KR" altLang="en-US" sz="700" dirty="0"/>
                <a:t>경기</a:t>
              </a:r>
              <a:r>
                <a:rPr lang="en-US" altLang="ko-KR" sz="700" dirty="0"/>
                <a:t> </a:t>
              </a:r>
              <a:r>
                <a:rPr lang="ko-KR" altLang="en-US" sz="700" dirty="0"/>
                <a:t>결과</a:t>
              </a:r>
              <a:endParaRPr lang="en-US" altLang="ko-KR" sz="700" dirty="0"/>
            </a:p>
            <a:p>
              <a:pPr algn="ctr"/>
              <a:endParaRPr lang="en-US" altLang="ko-KR" sz="700" dirty="0"/>
            </a:p>
            <a:p>
              <a:pPr algn="ctr"/>
              <a:r>
                <a:rPr lang="ko-KR" altLang="en-US" sz="700" dirty="0"/>
                <a:t>정보 수정</a:t>
              </a:r>
              <a:endParaRPr lang="en-US" altLang="ko-KR" sz="700" dirty="0"/>
            </a:p>
            <a:p>
              <a:pPr algn="ctr"/>
              <a:endParaRPr lang="en-US" altLang="ko-KR" sz="700" dirty="0"/>
            </a:p>
          </p:txBody>
        </p:sp>
      </p:grp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EA996F9-EB3A-EE04-74AE-8B50137E8B0E}"/>
              </a:ext>
            </a:extLst>
          </p:cNvPr>
          <p:cNvSpPr/>
          <p:nvPr/>
        </p:nvSpPr>
        <p:spPr>
          <a:xfrm>
            <a:off x="6094090" y="990841"/>
            <a:ext cx="3504759" cy="2134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00" dirty="0">
              <a:solidFill>
                <a:sysClr val="windowText" lastClr="000000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FF07F7F-2E7F-4C09-A70C-6F801FB608A5}"/>
              </a:ext>
            </a:extLst>
          </p:cNvPr>
          <p:cNvSpPr/>
          <p:nvPr/>
        </p:nvSpPr>
        <p:spPr>
          <a:xfrm>
            <a:off x="7567688" y="990841"/>
            <a:ext cx="1169055" cy="2132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" dirty="0">
                <a:solidFill>
                  <a:sysClr val="windowText" lastClr="000000"/>
                </a:solidFill>
              </a:rPr>
              <a:t>로고</a:t>
            </a:r>
            <a:endParaRPr lang="en-US" altLang="ko-KR" sz="300" dirty="0">
              <a:solidFill>
                <a:sysClr val="windowText" lastClr="000000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0AB737F-3F3B-B830-31F4-C6AE2DCBAF47}"/>
              </a:ext>
            </a:extLst>
          </p:cNvPr>
          <p:cNvSpPr/>
          <p:nvPr/>
        </p:nvSpPr>
        <p:spPr>
          <a:xfrm>
            <a:off x="3662939" y="3831834"/>
            <a:ext cx="3507164" cy="2236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00" dirty="0">
              <a:solidFill>
                <a:sysClr val="windowText" lastClr="000000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F18A2950-7007-34DF-DEC0-0347FE8C3284}"/>
              </a:ext>
            </a:extLst>
          </p:cNvPr>
          <p:cNvSpPr/>
          <p:nvPr/>
        </p:nvSpPr>
        <p:spPr>
          <a:xfrm>
            <a:off x="5136537" y="3831834"/>
            <a:ext cx="1169055" cy="2236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" dirty="0">
                <a:solidFill>
                  <a:sysClr val="windowText" lastClr="000000"/>
                </a:solidFill>
              </a:rPr>
              <a:t>로고</a:t>
            </a:r>
            <a:endParaRPr lang="en-US" altLang="ko-KR" sz="3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391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F8D375D1-30FB-BAC7-ACD6-A34CE85E678F}"/>
              </a:ext>
            </a:extLst>
          </p:cNvPr>
          <p:cNvSpPr txBox="1">
            <a:spLocks/>
          </p:cNvSpPr>
          <p:nvPr/>
        </p:nvSpPr>
        <p:spPr>
          <a:xfrm>
            <a:off x="399153" y="164943"/>
            <a:ext cx="6247246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 페이지 이동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(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게시판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)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8F04120F-794A-859A-E625-888ACC98884B}"/>
              </a:ext>
            </a:extLst>
          </p:cNvPr>
          <p:cNvCxnSpPr>
            <a:cxnSpLocks/>
          </p:cNvCxnSpPr>
          <p:nvPr/>
        </p:nvCxnSpPr>
        <p:spPr>
          <a:xfrm>
            <a:off x="48639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BD8A5BCE-E498-9D1E-1CB8-87DB5F05236D}"/>
              </a:ext>
            </a:extLst>
          </p:cNvPr>
          <p:cNvCxnSpPr>
            <a:cxnSpLocks/>
          </p:cNvCxnSpPr>
          <p:nvPr/>
        </p:nvCxnSpPr>
        <p:spPr>
          <a:xfrm>
            <a:off x="97407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E4F99E2C-F644-67E7-3115-1A2E49D2DEB6}"/>
              </a:ext>
            </a:extLst>
          </p:cNvPr>
          <p:cNvGrpSpPr/>
          <p:nvPr/>
        </p:nvGrpSpPr>
        <p:grpSpPr>
          <a:xfrm>
            <a:off x="1205362" y="1056507"/>
            <a:ext cx="3495947" cy="2384761"/>
            <a:chOff x="0" y="393700"/>
            <a:chExt cx="9067800" cy="6464300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062BDD94-1FF5-412C-218A-0B70AB10F530}"/>
                </a:ext>
              </a:extLst>
            </p:cNvPr>
            <p:cNvSpPr/>
            <p:nvPr/>
          </p:nvSpPr>
          <p:spPr>
            <a:xfrm>
              <a:off x="0" y="989568"/>
              <a:ext cx="9067800" cy="55128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4829BAF-0C3E-9E29-02D5-4CCA7FD6C5F7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29465D38-8501-17CC-E0AE-47BCBED51164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F3909179-40F8-A992-A8EB-1BC67B804636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1EF3FFA-34CE-F486-93CE-72CC6846969F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4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마이페이지 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4B51C9F-8B6E-A44D-A9FE-BC5CA70DE13E}"/>
                </a:ext>
              </a:extLst>
            </p:cNvPr>
            <p:cNvSpPr txBox="1"/>
            <p:nvPr/>
          </p:nvSpPr>
          <p:spPr>
            <a:xfrm>
              <a:off x="465896" y="1528706"/>
              <a:ext cx="1476878" cy="667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게시판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215E752D-9D22-F4FB-17D6-5528CB0D58E3}"/>
                </a:ext>
              </a:extLst>
            </p:cNvPr>
            <p:cNvSpPr/>
            <p:nvPr/>
          </p:nvSpPr>
          <p:spPr>
            <a:xfrm>
              <a:off x="7409789" y="5951658"/>
              <a:ext cx="1172101" cy="502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글쓰기</a:t>
              </a: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33CE044-E69F-3E4B-A264-C36027C9D40D}"/>
                </a:ext>
              </a:extLst>
            </p:cNvPr>
            <p:cNvSpPr/>
            <p:nvPr/>
          </p:nvSpPr>
          <p:spPr>
            <a:xfrm>
              <a:off x="2164318" y="6028932"/>
              <a:ext cx="4416786" cy="435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ysClr val="windowText" lastClr="000000"/>
                  </a:solidFill>
                </a:rPr>
                <a:t>1  2  3  4  5  6  7  8  9  10  | 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다음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&gt;</a:t>
              </a:r>
              <a:endParaRPr lang="ko-KR" altLang="en-US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8F5285C6-410F-84E0-09E7-6D410013F78D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EB1449E6-168F-CFD1-D3DE-607A21706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000" y="2123600"/>
              <a:ext cx="8153400" cy="3810000"/>
            </a:xfrm>
            <a:prstGeom prst="rect">
              <a:avLst/>
            </a:prstGeom>
          </p:spPr>
        </p:pic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7112C05F-132B-B3CF-8C99-460DA4CABFCC}"/>
              </a:ext>
            </a:extLst>
          </p:cNvPr>
          <p:cNvSpPr txBox="1"/>
          <p:nvPr/>
        </p:nvSpPr>
        <p:spPr>
          <a:xfrm>
            <a:off x="2390263" y="3501067"/>
            <a:ext cx="82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게시판</a:t>
            </a:r>
          </a:p>
        </p:txBody>
      </p: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B9C9813F-EE89-318D-3561-8E8B6EEF28CE}"/>
              </a:ext>
            </a:extLst>
          </p:cNvPr>
          <p:cNvGrpSpPr/>
          <p:nvPr/>
        </p:nvGrpSpPr>
        <p:grpSpPr>
          <a:xfrm>
            <a:off x="6046242" y="1056507"/>
            <a:ext cx="3513525" cy="2372494"/>
            <a:chOff x="0" y="393700"/>
            <a:chExt cx="9067800" cy="646430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EDC8900D-A227-48FC-D8E7-C38259140DF1}"/>
                </a:ext>
              </a:extLst>
            </p:cNvPr>
            <p:cNvSpPr/>
            <p:nvPr/>
          </p:nvSpPr>
          <p:spPr>
            <a:xfrm>
              <a:off x="0" y="989568"/>
              <a:ext cx="9067800" cy="55128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8FC9DD2E-1727-1715-F900-12C5DE06E4B7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FA83AC61-C2C5-BAC8-744F-41571DF03DDA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F344AF9-7EB3-8341-07E9-B9EDAF46790D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0288D8F-05D1-B951-3703-3BFC23895027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1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100" dirty="0">
                  <a:solidFill>
                    <a:sysClr val="windowText" lastClr="000000"/>
                  </a:solidFill>
                </a:rPr>
                <a:t>마이페이지 </a:t>
              </a:r>
              <a:endParaRPr lang="en-US" altLang="ko-KR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2A03960A-2A41-6E95-5292-0B3D50090E65}"/>
                </a:ext>
              </a:extLst>
            </p:cNvPr>
            <p:cNvSpPr txBox="1"/>
            <p:nvPr/>
          </p:nvSpPr>
          <p:spPr>
            <a:xfrm>
              <a:off x="465896" y="1528706"/>
              <a:ext cx="1717713" cy="545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게시글 작성</a:t>
              </a: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6DD4C1D-65BE-9679-9C6F-9E14599CCAE2}"/>
                </a:ext>
              </a:extLst>
            </p:cNvPr>
            <p:cNvSpPr/>
            <p:nvPr/>
          </p:nvSpPr>
          <p:spPr>
            <a:xfrm>
              <a:off x="2572563" y="2050986"/>
              <a:ext cx="5669916" cy="3332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" dirty="0">
                  <a:solidFill>
                    <a:sysClr val="windowText" lastClr="000000"/>
                  </a:solidFill>
                </a:rPr>
                <a:t>모두 최고의 경기가 될 수 있도록 빛납시다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!!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B204B62-DA83-7318-D97D-5CE72F4DA966}"/>
                </a:ext>
              </a:extLst>
            </p:cNvPr>
            <p:cNvSpPr/>
            <p:nvPr/>
          </p:nvSpPr>
          <p:spPr>
            <a:xfrm>
              <a:off x="465895" y="2382309"/>
              <a:ext cx="7776583" cy="334879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4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안녕하세요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.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허진욱 입니다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!</a:t>
              </a: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회원분들 모두 최고의 경기가 될 수 있도록 빛납시다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!!</a:t>
              </a: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파이팅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!!</a:t>
              </a: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7D6CA313-B0F1-301A-8FFB-00E0E8D5C92B}"/>
                </a:ext>
              </a:extLst>
            </p:cNvPr>
            <p:cNvSpPr/>
            <p:nvPr/>
          </p:nvSpPr>
          <p:spPr>
            <a:xfrm>
              <a:off x="7096134" y="5900142"/>
              <a:ext cx="1172101" cy="502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" dirty="0">
                  <a:solidFill>
                    <a:sysClr val="windowText" lastClr="000000"/>
                  </a:solidFill>
                </a:rPr>
                <a:t>취소</a:t>
              </a: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4C38F38-322A-CD0B-86A2-1C86094184CC}"/>
                </a:ext>
              </a:extLst>
            </p:cNvPr>
            <p:cNvSpPr/>
            <p:nvPr/>
          </p:nvSpPr>
          <p:spPr>
            <a:xfrm>
              <a:off x="5757901" y="5900142"/>
              <a:ext cx="1172101" cy="502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" dirty="0">
                  <a:solidFill>
                    <a:sysClr val="windowText" lastClr="000000"/>
                  </a:solidFill>
                </a:rPr>
                <a:t>등록</a:t>
              </a: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5CB8841-0BC4-114C-2036-DB4999364703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EA6E7592-F259-3F4F-0994-FA9499D693DB}"/>
                </a:ext>
              </a:extLst>
            </p:cNvPr>
            <p:cNvSpPr/>
            <p:nvPr/>
          </p:nvSpPr>
          <p:spPr>
            <a:xfrm>
              <a:off x="465895" y="2050986"/>
              <a:ext cx="1199336" cy="3322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" dirty="0">
                  <a:solidFill>
                    <a:sysClr val="windowText" lastClr="000000"/>
                  </a:solidFill>
                </a:rPr>
                <a:t>공지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/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일반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9A9159AE-3E9C-0A6C-0986-E2F60A312D50}"/>
                </a:ext>
              </a:extLst>
            </p:cNvPr>
            <p:cNvSpPr/>
            <p:nvPr/>
          </p:nvSpPr>
          <p:spPr>
            <a:xfrm>
              <a:off x="1665402" y="2050986"/>
              <a:ext cx="928717" cy="3322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">
                  <a:solidFill>
                    <a:sysClr val="windowText" lastClr="000000"/>
                  </a:solidFill>
                </a:rPr>
                <a:t>메인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/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팀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01B36B4D-57CF-8009-E699-D9CD42DBC866}"/>
              </a:ext>
            </a:extLst>
          </p:cNvPr>
          <p:cNvSpPr txBox="1"/>
          <p:nvPr/>
        </p:nvSpPr>
        <p:spPr>
          <a:xfrm>
            <a:off x="7187961" y="3470797"/>
            <a:ext cx="132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게시글 작성</a:t>
            </a:r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D13A0E6E-EFFA-7CA4-F9C6-BB5195EE400E}"/>
              </a:ext>
            </a:extLst>
          </p:cNvPr>
          <p:cNvGrpSpPr/>
          <p:nvPr/>
        </p:nvGrpSpPr>
        <p:grpSpPr>
          <a:xfrm>
            <a:off x="1205362" y="3903688"/>
            <a:ext cx="3513525" cy="2343593"/>
            <a:chOff x="0" y="393700"/>
            <a:chExt cx="9067800" cy="6464300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1864E2D-D44C-9447-C090-00C857131BA2}"/>
                </a:ext>
              </a:extLst>
            </p:cNvPr>
            <p:cNvSpPr/>
            <p:nvPr/>
          </p:nvSpPr>
          <p:spPr>
            <a:xfrm>
              <a:off x="0" y="989569"/>
              <a:ext cx="9067800" cy="55128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56DE67A2-D9BA-6028-D03E-BE2517846E9E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7CA46D4-E334-FB8D-F64E-7DBCA6C31499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6672A0C-E1C3-43F9-6C7A-93286B0ED323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C3449EFB-8CDD-D676-CADF-7E52BF3364CB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1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100" dirty="0">
                  <a:solidFill>
                    <a:sysClr val="windowText" lastClr="000000"/>
                  </a:solidFill>
                </a:rPr>
                <a:t>마이페이지 </a:t>
              </a:r>
              <a:endParaRPr lang="en-US" altLang="ko-KR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10C7E7C7-0ECE-5C23-EA81-C99161F14426}"/>
                </a:ext>
              </a:extLst>
            </p:cNvPr>
            <p:cNvSpPr/>
            <p:nvPr/>
          </p:nvSpPr>
          <p:spPr>
            <a:xfrm>
              <a:off x="1206500" y="1796768"/>
              <a:ext cx="7035977" cy="35560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">
                  <a:solidFill>
                    <a:sysClr val="windowText" lastClr="000000"/>
                  </a:solidFill>
                </a:rPr>
                <a:t>제목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B942C74C-185C-F064-435F-A9EEDEEE70A7}"/>
                </a:ext>
              </a:extLst>
            </p:cNvPr>
            <p:cNvSpPr/>
            <p:nvPr/>
          </p:nvSpPr>
          <p:spPr>
            <a:xfrm>
              <a:off x="465895" y="2152369"/>
              <a:ext cx="7776583" cy="35787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4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내용내용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E9F3450-1162-AB5A-C40C-CE6907BDB14E}"/>
                </a:ext>
              </a:extLst>
            </p:cNvPr>
            <p:cNvSpPr/>
            <p:nvPr/>
          </p:nvSpPr>
          <p:spPr>
            <a:xfrm>
              <a:off x="7096134" y="5874384"/>
              <a:ext cx="1172101" cy="502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" dirty="0">
                  <a:solidFill>
                    <a:sysClr val="windowText" lastClr="000000"/>
                  </a:solidFill>
                </a:rPr>
                <a:t>목록</a:t>
              </a: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311F3DE9-94B4-DD73-91BC-5CDC72BE049B}"/>
                </a:ext>
              </a:extLst>
            </p:cNvPr>
            <p:cNvSpPr/>
            <p:nvPr/>
          </p:nvSpPr>
          <p:spPr>
            <a:xfrm>
              <a:off x="6930002" y="1815087"/>
              <a:ext cx="1312476" cy="3322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300" dirty="0">
                  <a:solidFill>
                    <a:sysClr val="windowText" lastClr="000000"/>
                  </a:solidFill>
                </a:rPr>
                <a:t>2024.00.00</a:t>
              </a:r>
              <a:endParaRPr lang="ko-KR" altLang="en-US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6D77DCC-B9B2-DCC3-7F62-7258F8AF9C16}"/>
                </a:ext>
              </a:extLst>
            </p:cNvPr>
            <p:cNvSpPr/>
            <p:nvPr/>
          </p:nvSpPr>
          <p:spPr>
            <a:xfrm>
              <a:off x="5639082" y="1815769"/>
              <a:ext cx="1312476" cy="3322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아이디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BEF6A38-F4FD-955D-8171-CBB6C44C8EBF}"/>
                </a:ext>
              </a:extLst>
            </p:cNvPr>
            <p:cNvSpPr/>
            <p:nvPr/>
          </p:nvSpPr>
          <p:spPr>
            <a:xfrm>
              <a:off x="5779457" y="5874384"/>
              <a:ext cx="1172101" cy="502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" dirty="0">
                  <a:solidFill>
                    <a:sysClr val="windowText" lastClr="000000"/>
                  </a:solidFill>
                </a:rPr>
                <a:t>수정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9F2D8671-2BC0-554D-84BB-4F872F76C882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D98C037B-CB7B-E95F-597B-9AE8D6C72A21}"/>
                </a:ext>
              </a:extLst>
            </p:cNvPr>
            <p:cNvSpPr/>
            <p:nvPr/>
          </p:nvSpPr>
          <p:spPr>
            <a:xfrm>
              <a:off x="465895" y="1811688"/>
              <a:ext cx="740605" cy="3322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일반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778641C0-FFCE-70AC-E4BD-7585FE84E75F}"/>
              </a:ext>
            </a:extLst>
          </p:cNvPr>
          <p:cNvSpPr txBox="1"/>
          <p:nvPr/>
        </p:nvSpPr>
        <p:spPr>
          <a:xfrm>
            <a:off x="2193599" y="6323725"/>
            <a:ext cx="168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게시글 상세보기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EC48CE7-1E48-E50B-C5DD-34421EF852D0}"/>
              </a:ext>
            </a:extLst>
          </p:cNvPr>
          <p:cNvCxnSpPr>
            <a:cxnSpLocks/>
          </p:cNvCxnSpPr>
          <p:nvPr/>
        </p:nvCxnSpPr>
        <p:spPr>
          <a:xfrm>
            <a:off x="4863988" y="5109494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223FC476-F113-B53B-572D-F8B28DD8339E}"/>
              </a:ext>
            </a:extLst>
          </p:cNvPr>
          <p:cNvCxnSpPr>
            <a:cxnSpLocks/>
          </p:cNvCxnSpPr>
          <p:nvPr/>
        </p:nvCxnSpPr>
        <p:spPr>
          <a:xfrm>
            <a:off x="9740788" y="512526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86EABC-FB4B-3128-F2D2-759B38CD2FF8}"/>
              </a:ext>
            </a:extLst>
          </p:cNvPr>
          <p:cNvGrpSpPr/>
          <p:nvPr/>
        </p:nvGrpSpPr>
        <p:grpSpPr>
          <a:xfrm>
            <a:off x="6046242" y="3903688"/>
            <a:ext cx="3513525" cy="2343593"/>
            <a:chOff x="0" y="393700"/>
            <a:chExt cx="9067800" cy="64643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63883EA-F911-1209-EEE7-012C14312085}"/>
                </a:ext>
              </a:extLst>
            </p:cNvPr>
            <p:cNvSpPr/>
            <p:nvPr/>
          </p:nvSpPr>
          <p:spPr>
            <a:xfrm>
              <a:off x="0" y="989569"/>
              <a:ext cx="9067800" cy="55128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B03AA52-D717-0D82-27A5-7892F6B059E9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7667E34-76B8-F125-9921-32A26C6435E4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1C99F02-B763-8780-3528-83A166D99127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E70428C-18EB-DA0B-ECF1-A12D86CA8917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1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100" dirty="0">
                  <a:solidFill>
                    <a:sysClr val="windowText" lastClr="000000"/>
                  </a:solidFill>
                </a:rPr>
                <a:t>마이페이지 </a:t>
              </a:r>
              <a:endParaRPr lang="en-US" altLang="ko-KR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162B095-84CE-0A3A-1A91-D7065104E754}"/>
                </a:ext>
              </a:extLst>
            </p:cNvPr>
            <p:cNvSpPr/>
            <p:nvPr/>
          </p:nvSpPr>
          <p:spPr>
            <a:xfrm>
              <a:off x="1206500" y="1796768"/>
              <a:ext cx="7035977" cy="35560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">
                  <a:solidFill>
                    <a:sysClr val="windowText" lastClr="000000"/>
                  </a:solidFill>
                </a:rPr>
                <a:t>제목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E6786D-3B3E-9458-FC68-B52E01D15D1A}"/>
                </a:ext>
              </a:extLst>
            </p:cNvPr>
            <p:cNvSpPr/>
            <p:nvPr/>
          </p:nvSpPr>
          <p:spPr>
            <a:xfrm>
              <a:off x="465895" y="2152369"/>
              <a:ext cx="7776583" cy="35787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4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내용내용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3CA2CF7-AC32-2B37-F114-69C3FCF3AC59}"/>
                </a:ext>
              </a:extLst>
            </p:cNvPr>
            <p:cNvSpPr/>
            <p:nvPr/>
          </p:nvSpPr>
          <p:spPr>
            <a:xfrm>
              <a:off x="7096134" y="5874384"/>
              <a:ext cx="1172101" cy="502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" dirty="0">
                  <a:solidFill>
                    <a:sysClr val="windowText" lastClr="000000"/>
                  </a:solidFill>
                </a:rPr>
                <a:t>목록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4F9B1F1-2268-872A-3A77-8FB55873DC76}"/>
                </a:ext>
              </a:extLst>
            </p:cNvPr>
            <p:cNvSpPr/>
            <p:nvPr/>
          </p:nvSpPr>
          <p:spPr>
            <a:xfrm>
              <a:off x="6930002" y="1815087"/>
              <a:ext cx="1312476" cy="3322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300" dirty="0">
                  <a:solidFill>
                    <a:sysClr val="windowText" lastClr="000000"/>
                  </a:solidFill>
                </a:rPr>
                <a:t>2024.00.00</a:t>
              </a:r>
              <a:endParaRPr lang="ko-KR" altLang="en-US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B1F3F24-823E-CB32-6F9C-56D29D02A598}"/>
                </a:ext>
              </a:extLst>
            </p:cNvPr>
            <p:cNvSpPr/>
            <p:nvPr/>
          </p:nvSpPr>
          <p:spPr>
            <a:xfrm>
              <a:off x="5639082" y="1815769"/>
              <a:ext cx="1312476" cy="3322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아이디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70FF478-8397-330B-455E-9B2519D361A6}"/>
                </a:ext>
              </a:extLst>
            </p:cNvPr>
            <p:cNvSpPr/>
            <p:nvPr/>
          </p:nvSpPr>
          <p:spPr>
            <a:xfrm>
              <a:off x="5779457" y="5874384"/>
              <a:ext cx="1172101" cy="502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" dirty="0">
                  <a:solidFill>
                    <a:sysClr val="windowText" lastClr="000000"/>
                  </a:solidFill>
                </a:rPr>
                <a:t>수정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2C38609-F695-8B83-C7A8-10827000B59B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F2E422C-1F90-5D7B-4628-9A4CE6032470}"/>
                </a:ext>
              </a:extLst>
            </p:cNvPr>
            <p:cNvSpPr/>
            <p:nvPr/>
          </p:nvSpPr>
          <p:spPr>
            <a:xfrm>
              <a:off x="465895" y="1811688"/>
              <a:ext cx="740605" cy="3322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일반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90026F7-1929-C17D-21FE-17502081B69B}"/>
              </a:ext>
            </a:extLst>
          </p:cNvPr>
          <p:cNvSpPr txBox="1"/>
          <p:nvPr/>
        </p:nvSpPr>
        <p:spPr>
          <a:xfrm>
            <a:off x="7034479" y="6323725"/>
            <a:ext cx="168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게시글 수정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41AB82-A898-8649-E0FA-15043289E822}"/>
              </a:ext>
            </a:extLst>
          </p:cNvPr>
          <p:cNvSpPr/>
          <p:nvPr/>
        </p:nvSpPr>
        <p:spPr>
          <a:xfrm>
            <a:off x="7786736" y="5884203"/>
            <a:ext cx="454157" cy="1820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" dirty="0">
                <a:solidFill>
                  <a:sysClr val="windowText" lastClr="000000"/>
                </a:solidFill>
              </a:rPr>
              <a:t>수정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22B098-E0F8-6DF7-D626-2FA72D5B6941}"/>
              </a:ext>
            </a:extLst>
          </p:cNvPr>
          <p:cNvSpPr/>
          <p:nvPr/>
        </p:nvSpPr>
        <p:spPr>
          <a:xfrm>
            <a:off x="2942043" y="5890676"/>
            <a:ext cx="454157" cy="1820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" dirty="0">
                <a:solidFill>
                  <a:sysClr val="windowText" lastClr="000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0017631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997BFB8-7E11-DDA9-91C9-324A64298F69}"/>
              </a:ext>
            </a:extLst>
          </p:cNvPr>
          <p:cNvGrpSpPr/>
          <p:nvPr/>
        </p:nvGrpSpPr>
        <p:grpSpPr>
          <a:xfrm>
            <a:off x="1187784" y="3910280"/>
            <a:ext cx="3513525" cy="2405090"/>
            <a:chOff x="0" y="393700"/>
            <a:chExt cx="9067800" cy="6464300"/>
          </a:xfrm>
        </p:grpSpPr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1EC48CE7-1E48-E50B-C5DD-34421EF852D0}"/>
                </a:ext>
              </a:extLst>
            </p:cNvPr>
            <p:cNvCxnSpPr>
              <a:cxnSpLocks/>
            </p:cNvCxnSpPr>
            <p:nvPr/>
          </p:nvCxnSpPr>
          <p:spPr>
            <a:xfrm>
              <a:off x="4863988" y="5109494"/>
              <a:ext cx="1019575" cy="0"/>
            </a:xfrm>
            <a:prstGeom prst="straightConnector1">
              <a:avLst/>
            </a:prstGeom>
            <a:ln w="63500">
              <a:solidFill>
                <a:srgbClr val="92AC65"/>
              </a:solidFill>
              <a:prstDash val="solid"/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0F76214-536A-4DBF-9069-857A796E7707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5940AEA-9636-CA3B-C118-6610C6677C22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5BDCE78-0DBF-C1F1-D931-DD340D5A2CEF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경기 목록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 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공지사항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389F18B-FE78-4DE3-2CB0-A91124C35AB8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1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100" dirty="0">
                  <a:solidFill>
                    <a:sysClr val="windowText" lastClr="000000"/>
                  </a:solidFill>
                </a:rPr>
                <a:t>마이페이지  </a:t>
              </a:r>
              <a:endParaRPr lang="en-US" altLang="ko-KR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44D404C-2441-4325-A727-075F6BE46571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BD126FF-883E-A875-3219-F689207689D1}"/>
                </a:ext>
              </a:extLst>
            </p:cNvPr>
            <p:cNvSpPr/>
            <p:nvPr/>
          </p:nvSpPr>
          <p:spPr>
            <a:xfrm>
              <a:off x="0" y="1346200"/>
              <a:ext cx="9067800" cy="5156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D4D0EC4-5B19-8E1F-E4D8-876D556E8817}"/>
                </a:ext>
              </a:extLst>
            </p:cNvPr>
            <p:cNvSpPr txBox="1"/>
            <p:nvPr/>
          </p:nvSpPr>
          <p:spPr>
            <a:xfrm>
              <a:off x="3943349" y="2100375"/>
              <a:ext cx="1181100" cy="413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/>
                <a:t>팀 만들기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E1A09A6-709D-BC76-3005-66AA461EE46A}"/>
                </a:ext>
              </a:extLst>
            </p:cNvPr>
            <p:cNvSpPr/>
            <p:nvPr/>
          </p:nvSpPr>
          <p:spPr>
            <a:xfrm>
              <a:off x="0" y="13462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" dirty="0">
                  <a:solidFill>
                    <a:sysClr val="windowText" lastClr="000000"/>
                  </a:solidFill>
                </a:rPr>
                <a:t>                          팀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나의 팀      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D41FB99-8095-7BEE-033A-99EA6D7A8449}"/>
                </a:ext>
              </a:extLst>
            </p:cNvPr>
            <p:cNvSpPr/>
            <p:nvPr/>
          </p:nvSpPr>
          <p:spPr>
            <a:xfrm>
              <a:off x="2763995" y="3244334"/>
              <a:ext cx="3641410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A7353CC-4A98-1E18-CC63-CA2D421166D5}"/>
                </a:ext>
              </a:extLst>
            </p:cNvPr>
            <p:cNvSpPr txBox="1"/>
            <p:nvPr/>
          </p:nvSpPr>
          <p:spPr>
            <a:xfrm>
              <a:off x="2868762" y="3287929"/>
              <a:ext cx="3430438" cy="413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 err="1"/>
                <a:t>팀명</a:t>
              </a:r>
              <a:endParaRPr lang="ko-KR" altLang="en-US" sz="4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8D8ACFD-E03A-FC07-083C-32E03B5B075E}"/>
                </a:ext>
              </a:extLst>
            </p:cNvPr>
            <p:cNvSpPr/>
            <p:nvPr/>
          </p:nvSpPr>
          <p:spPr>
            <a:xfrm>
              <a:off x="2763275" y="5221157"/>
              <a:ext cx="3641410" cy="3982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팀 소개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5AB2CFB-C8B1-2911-F8B8-5A5BF764EC07}"/>
                </a:ext>
              </a:extLst>
            </p:cNvPr>
            <p:cNvSpPr/>
            <p:nvPr/>
          </p:nvSpPr>
          <p:spPr>
            <a:xfrm>
              <a:off x="2763275" y="3739043"/>
              <a:ext cx="3641410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B10E412-D00A-31EB-A96D-7D887630CF4C}"/>
                </a:ext>
              </a:extLst>
            </p:cNvPr>
            <p:cNvSpPr txBox="1"/>
            <p:nvPr/>
          </p:nvSpPr>
          <p:spPr>
            <a:xfrm>
              <a:off x="2868762" y="3739042"/>
              <a:ext cx="3430438" cy="413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/>
                <a:t>지역 선택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C0EF80D-42D9-3428-5C8D-E31F3BE57DB5}"/>
                </a:ext>
              </a:extLst>
            </p:cNvPr>
            <p:cNvSpPr/>
            <p:nvPr/>
          </p:nvSpPr>
          <p:spPr>
            <a:xfrm>
              <a:off x="2763275" y="4715092"/>
              <a:ext cx="3641410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" dirty="0">
                  <a:solidFill>
                    <a:schemeClr val="tx1"/>
                  </a:solidFill>
                </a:rPr>
                <a:t> 연락처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62CA539-F139-5167-8E0B-5011952CCC95}"/>
                </a:ext>
              </a:extLst>
            </p:cNvPr>
            <p:cNvSpPr/>
            <p:nvPr/>
          </p:nvSpPr>
          <p:spPr>
            <a:xfrm>
              <a:off x="5421784" y="3244334"/>
              <a:ext cx="982182" cy="3758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err="1">
                  <a:solidFill>
                    <a:sysClr val="windowText" lastClr="000000"/>
                  </a:solidFill>
                </a:rPr>
                <a:t>팀이름</a:t>
              </a:r>
              <a:r>
                <a:rPr lang="ko-KR" altLang="en-US" sz="100" dirty="0">
                  <a:solidFill>
                    <a:sysClr val="windowText" lastClr="000000"/>
                  </a:solidFill>
                </a:rPr>
                <a:t> 중복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9DEC505-7F08-EF93-E01F-606E0509736A}"/>
                </a:ext>
              </a:extLst>
            </p:cNvPr>
            <p:cNvSpPr/>
            <p:nvPr/>
          </p:nvSpPr>
          <p:spPr>
            <a:xfrm>
              <a:off x="4658741" y="4213420"/>
              <a:ext cx="1745225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끝나이</a:t>
              </a:r>
              <a:endParaRPr lang="ko-KR" altLang="en-US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66EF5A9-6A58-2F12-CAAD-589525270D3D}"/>
                </a:ext>
              </a:extLst>
            </p:cNvPr>
            <p:cNvSpPr/>
            <p:nvPr/>
          </p:nvSpPr>
          <p:spPr>
            <a:xfrm>
              <a:off x="2763274" y="4214326"/>
              <a:ext cx="1745225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시작나이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153C4AE-5D01-2FB1-992A-E209A8A7A52C}"/>
                </a:ext>
              </a:extLst>
            </p:cNvPr>
            <p:cNvSpPr/>
            <p:nvPr/>
          </p:nvSpPr>
          <p:spPr>
            <a:xfrm>
              <a:off x="4658741" y="5816062"/>
              <a:ext cx="1745225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취소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FF50F20-FF40-33C8-0297-D703EFC503E5}"/>
                </a:ext>
              </a:extLst>
            </p:cNvPr>
            <p:cNvSpPr/>
            <p:nvPr/>
          </p:nvSpPr>
          <p:spPr>
            <a:xfrm>
              <a:off x="2763274" y="5816968"/>
              <a:ext cx="1745225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팀 만들기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73BAA97-AB37-533C-7310-256D200FDB74}"/>
                </a:ext>
              </a:extLst>
            </p:cNvPr>
            <p:cNvSpPr/>
            <p:nvPr/>
          </p:nvSpPr>
          <p:spPr>
            <a:xfrm>
              <a:off x="2760200" y="2724676"/>
              <a:ext cx="3641410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팀 프로필 업로드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03327BC-5537-16BC-22FB-D3CFDD734719}"/>
              </a:ext>
            </a:extLst>
          </p:cNvPr>
          <p:cNvGrpSpPr/>
          <p:nvPr/>
        </p:nvGrpSpPr>
        <p:grpSpPr>
          <a:xfrm>
            <a:off x="6046241" y="1075125"/>
            <a:ext cx="3524671" cy="2382787"/>
            <a:chOff x="-1" y="393700"/>
            <a:chExt cx="9067801" cy="64643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8BE4E64-3B59-E264-2F7F-6C33CC52CF88}"/>
                </a:ext>
              </a:extLst>
            </p:cNvPr>
            <p:cNvSpPr/>
            <p:nvPr/>
          </p:nvSpPr>
          <p:spPr>
            <a:xfrm>
              <a:off x="-1" y="418068"/>
              <a:ext cx="9067800" cy="6084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E0C10EB-0EBC-7DE0-1B07-C3CC79666408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D09F607-5D21-974D-7E5F-7C7F8759B178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BACDD57-42B7-E07C-635C-D86B76476392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공지사항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4FD78DA-C059-DB88-DA82-AE9F0C0BF0F9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1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100" dirty="0">
                  <a:solidFill>
                    <a:sysClr val="windowText" lastClr="000000"/>
                  </a:solidFill>
                </a:rPr>
                <a:t>마이페이지  </a:t>
              </a:r>
              <a:endParaRPr lang="en-US" altLang="ko-KR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5105B2C-3ED9-DD14-3C90-704DA341DF19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9B2BC4B-9397-9494-CA46-2591B93F724D}"/>
                </a:ext>
              </a:extLst>
            </p:cNvPr>
            <p:cNvSpPr txBox="1"/>
            <p:nvPr/>
          </p:nvSpPr>
          <p:spPr>
            <a:xfrm>
              <a:off x="4050497" y="1769202"/>
              <a:ext cx="966808" cy="41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/>
                <a:t>팀 목록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9E388BB-27A8-CD65-D61A-994EB2F87053}"/>
                </a:ext>
              </a:extLst>
            </p:cNvPr>
            <p:cNvSpPr/>
            <p:nvPr/>
          </p:nvSpPr>
          <p:spPr>
            <a:xfrm>
              <a:off x="0" y="13462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" dirty="0">
                  <a:solidFill>
                    <a:sysClr val="windowText" lastClr="000000"/>
                  </a:solidFill>
                </a:rPr>
                <a:t>                          팀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나의 팀      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1191533-888F-055E-C02D-3FAEB3DAD598}"/>
                </a:ext>
              </a:extLst>
            </p:cNvPr>
            <p:cNvSpPr/>
            <p:nvPr/>
          </p:nvSpPr>
          <p:spPr>
            <a:xfrm>
              <a:off x="1614487" y="2224487"/>
              <a:ext cx="841377" cy="36933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90024CD-BEEA-9491-ADBD-E1C860BCA852}"/>
                </a:ext>
              </a:extLst>
            </p:cNvPr>
            <p:cNvSpPr/>
            <p:nvPr/>
          </p:nvSpPr>
          <p:spPr>
            <a:xfrm>
              <a:off x="2651195" y="2211613"/>
              <a:ext cx="3874928" cy="36933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D05EF9C-4C30-A9C6-E1C5-413C8CE67364}"/>
                </a:ext>
              </a:extLst>
            </p:cNvPr>
            <p:cNvSpPr txBox="1"/>
            <p:nvPr/>
          </p:nvSpPr>
          <p:spPr>
            <a:xfrm>
              <a:off x="1718437" y="2260962"/>
              <a:ext cx="660401" cy="500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" dirty="0"/>
                <a:t>지 역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7985C21-E723-A1EF-E3F6-ED8D04BC4392}"/>
                </a:ext>
              </a:extLst>
            </p:cNvPr>
            <p:cNvSpPr txBox="1"/>
            <p:nvPr/>
          </p:nvSpPr>
          <p:spPr>
            <a:xfrm>
              <a:off x="6410182" y="5919746"/>
              <a:ext cx="1814478" cy="375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" dirty="0"/>
                <a:t>팀 만들기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41317E9-FA6C-7268-E9DD-0F543A2D739C}"/>
                </a:ext>
              </a:extLst>
            </p:cNvPr>
            <p:cNvSpPr/>
            <p:nvPr/>
          </p:nvSpPr>
          <p:spPr>
            <a:xfrm>
              <a:off x="6740523" y="2223072"/>
              <a:ext cx="841377" cy="35560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">
                  <a:solidFill>
                    <a:sysClr val="windowText" lastClr="000000"/>
                  </a:solidFill>
                </a:rPr>
                <a:t>검색</a:t>
              </a:r>
              <a:endParaRPr lang="ko-KR" altLang="en-US" sz="2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D1E56F22-4AD4-57DA-139D-DCA38226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967" y="3247482"/>
              <a:ext cx="7581900" cy="250698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CD77513-BE1F-5A7E-0280-EBC2402C51C9}"/>
              </a:ext>
            </a:extLst>
          </p:cNvPr>
          <p:cNvSpPr txBox="1"/>
          <p:nvPr/>
        </p:nvSpPr>
        <p:spPr>
          <a:xfrm>
            <a:off x="2329503" y="3492076"/>
            <a:ext cx="132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메인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8D375D1-30FB-BAC7-ACD6-A34CE85E678F}"/>
              </a:ext>
            </a:extLst>
          </p:cNvPr>
          <p:cNvSpPr txBox="1">
            <a:spLocks/>
          </p:cNvSpPr>
          <p:nvPr/>
        </p:nvSpPr>
        <p:spPr>
          <a:xfrm>
            <a:off x="399153" y="164943"/>
            <a:ext cx="6247246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 페이지 이동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(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팀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)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DD7E2DD-426F-AC31-9712-14F6FCA49700}"/>
              </a:ext>
            </a:extLst>
          </p:cNvPr>
          <p:cNvGrpSpPr/>
          <p:nvPr/>
        </p:nvGrpSpPr>
        <p:grpSpPr>
          <a:xfrm>
            <a:off x="1187786" y="1044240"/>
            <a:ext cx="3513524" cy="2397028"/>
            <a:chOff x="-1" y="393700"/>
            <a:chExt cx="9067801" cy="64643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43CA13A-3F8C-9E21-4CD8-D884221BEED2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CD406D3-26C8-02F4-C667-86C7707E0824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E9B8983-F771-50B7-33F2-377CF8CDE3B1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7E8458-5F14-8637-BBCE-6F5277A37712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4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마이페이지 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430172D-7C42-3E68-58A3-A9A504215AAA}"/>
                </a:ext>
              </a:extLst>
            </p:cNvPr>
            <p:cNvSpPr/>
            <p:nvPr/>
          </p:nvSpPr>
          <p:spPr>
            <a:xfrm>
              <a:off x="0" y="13462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팀 목록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 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나의 팀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EA60DAA-2D26-D9E7-E458-6865402CF50A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1B3E6D-1E4C-9F1A-FB23-E8D95A7E9748}"/>
                </a:ext>
              </a:extLst>
            </p:cNvPr>
            <p:cNvSpPr/>
            <p:nvPr/>
          </p:nvSpPr>
          <p:spPr>
            <a:xfrm>
              <a:off x="0" y="1701800"/>
              <a:ext cx="9067800" cy="4800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B5985F0-3F95-2632-5C3F-56314B319DD1}"/>
                </a:ext>
              </a:extLst>
            </p:cNvPr>
            <p:cNvSpPr/>
            <p:nvPr/>
          </p:nvSpPr>
          <p:spPr>
            <a:xfrm>
              <a:off x="-1" y="1701800"/>
              <a:ext cx="4660901" cy="251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478E28-9F78-EF92-DAA0-75AE79836840}"/>
                </a:ext>
              </a:extLst>
            </p:cNvPr>
            <p:cNvSpPr/>
            <p:nvPr/>
          </p:nvSpPr>
          <p:spPr>
            <a:xfrm>
              <a:off x="0" y="4216400"/>
              <a:ext cx="4660900" cy="228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4101D28-5381-D735-4156-BB6CD36C8BB3}"/>
                </a:ext>
              </a:extLst>
            </p:cNvPr>
            <p:cNvSpPr/>
            <p:nvPr/>
          </p:nvSpPr>
          <p:spPr>
            <a:xfrm>
              <a:off x="4660900" y="1701800"/>
              <a:ext cx="4406900" cy="251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97E7525-AAA9-1293-1272-5949D5E89306}"/>
                </a:ext>
              </a:extLst>
            </p:cNvPr>
            <p:cNvSpPr/>
            <p:nvPr/>
          </p:nvSpPr>
          <p:spPr>
            <a:xfrm>
              <a:off x="4660900" y="4216400"/>
              <a:ext cx="4406900" cy="228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5A4DB94-0F07-9AE5-4BC4-3EB7F02AFED3}"/>
                </a:ext>
              </a:extLst>
            </p:cNvPr>
            <p:cNvSpPr txBox="1"/>
            <p:nvPr/>
          </p:nvSpPr>
          <p:spPr>
            <a:xfrm>
              <a:off x="4749799" y="1872735"/>
              <a:ext cx="4114800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최신 경기목록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BCB40BC-8A0B-B86F-A671-771535BD26E6}"/>
                </a:ext>
              </a:extLst>
            </p:cNvPr>
            <p:cNvSpPr/>
            <p:nvPr/>
          </p:nvSpPr>
          <p:spPr>
            <a:xfrm>
              <a:off x="4749800" y="2286000"/>
              <a:ext cx="41148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E807676-69AD-2382-F5CF-EE6A8DEBBCC8}"/>
                </a:ext>
              </a:extLst>
            </p:cNvPr>
            <p:cNvSpPr txBox="1"/>
            <p:nvPr/>
          </p:nvSpPr>
          <p:spPr>
            <a:xfrm>
              <a:off x="-1" y="4352667"/>
              <a:ext cx="4660900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게시판                      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F47CF03-9394-C70D-5F03-B112E88189AA}"/>
                </a:ext>
              </a:extLst>
            </p:cNvPr>
            <p:cNvSpPr/>
            <p:nvPr/>
          </p:nvSpPr>
          <p:spPr>
            <a:xfrm>
              <a:off x="101600" y="4686300"/>
              <a:ext cx="44704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9F5759E-9BAA-842C-17B2-DCB7695C949A}"/>
                </a:ext>
              </a:extLst>
            </p:cNvPr>
            <p:cNvSpPr txBox="1"/>
            <p:nvPr/>
          </p:nvSpPr>
          <p:spPr>
            <a:xfrm>
              <a:off x="4660899" y="4352667"/>
              <a:ext cx="4406901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전체 랭킹 정보  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4AA8453-4CE1-EF15-3197-CBBE0C70B0A3}"/>
                </a:ext>
              </a:extLst>
            </p:cNvPr>
            <p:cNvSpPr/>
            <p:nvPr/>
          </p:nvSpPr>
          <p:spPr>
            <a:xfrm>
              <a:off x="4749800" y="4686300"/>
              <a:ext cx="42037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9047165-2CAD-3EA9-F389-D682E5D39F2A}"/>
                </a:ext>
              </a:extLst>
            </p:cNvPr>
            <p:cNvGrpSpPr/>
            <p:nvPr/>
          </p:nvGrpSpPr>
          <p:grpSpPr>
            <a:xfrm>
              <a:off x="4902200" y="2425700"/>
              <a:ext cx="88900" cy="1393309"/>
              <a:chOff x="3454400" y="2425700"/>
              <a:chExt cx="88900" cy="1393309"/>
            </a:xfrm>
          </p:grpSpPr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EC4CFF56-46F2-C80A-1672-B9300A225853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4B0AB6F1-490A-794C-0F1A-CDEE6456B95E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85DC8CCD-1F52-CC38-996D-9F38F71454A8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034EE62A-9E0E-70C7-F76C-373A8FECEAA5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701D978F-9E84-F26E-2C77-A1CF5C29E2F8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B71B3363-C85F-B255-1924-9FE923ADBEAA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590BB415-983F-ED09-DE9C-B0050513CBA2}"/>
                </a:ext>
              </a:extLst>
            </p:cNvPr>
            <p:cNvGrpSpPr/>
            <p:nvPr/>
          </p:nvGrpSpPr>
          <p:grpSpPr>
            <a:xfrm>
              <a:off x="254000" y="4840545"/>
              <a:ext cx="88900" cy="1393309"/>
              <a:chOff x="3454400" y="2425700"/>
              <a:chExt cx="88900" cy="1393309"/>
            </a:xfrm>
          </p:grpSpPr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CD6C7340-7CA7-29B1-2DC5-9A8F21D23148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956CC89A-E73A-FB2D-9B7B-975A020A987A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EE9AE66F-1F1E-E19A-53C9-47A3B9865E63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3BEEA059-AE80-2BB0-C5D0-959473DBE914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720B916D-15A2-4F31-139D-A61DDBFB578C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5AA1B6D6-6E62-6399-6108-C09C08297B18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8097261-E514-6EFC-B621-7A69F6FE2E60}"/>
                </a:ext>
              </a:extLst>
            </p:cNvPr>
            <p:cNvGrpSpPr/>
            <p:nvPr/>
          </p:nvGrpSpPr>
          <p:grpSpPr>
            <a:xfrm>
              <a:off x="4876800" y="4840545"/>
              <a:ext cx="88900" cy="1393309"/>
              <a:chOff x="3454400" y="2425700"/>
              <a:chExt cx="88900" cy="1393309"/>
            </a:xfrm>
          </p:grpSpPr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1251CD9F-E449-D8AC-2932-79E4C3CFCB95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947D648A-0ACA-140F-ED8C-318B529C0EA8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8E6FE58A-062D-5735-E684-F3A1B66A7336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08F8AB71-5D95-54CA-8884-CC24B614EEEF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CBC4E3A0-E883-DD2F-EDFD-CFF7278B1ABC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81EF5B04-048E-E73C-5097-4E7AE840A66B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13A6786F-8672-1C6F-C0D5-D7A5ED021358}"/>
                </a:ext>
              </a:extLst>
            </p:cNvPr>
            <p:cNvSpPr/>
            <p:nvPr/>
          </p:nvSpPr>
          <p:spPr>
            <a:xfrm>
              <a:off x="1468415" y="1821249"/>
              <a:ext cx="1590920" cy="159092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프로필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사진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D409A73-7DFF-B39A-4E91-EBE440F369BF}"/>
                </a:ext>
              </a:extLst>
            </p:cNvPr>
            <p:cNvSpPr/>
            <p:nvPr/>
          </p:nvSpPr>
          <p:spPr>
            <a:xfrm>
              <a:off x="1837764" y="3629434"/>
              <a:ext cx="859570" cy="4735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프로필 수정</a:t>
              </a:r>
              <a:endParaRPr lang="en-US" altLang="ko-KR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F1769F3-25AD-4D06-FAA1-5837A776BF94}"/>
                </a:ext>
              </a:extLst>
            </p:cNvPr>
            <p:cNvSpPr txBox="1"/>
            <p:nvPr/>
          </p:nvSpPr>
          <p:spPr>
            <a:xfrm>
              <a:off x="4987147" y="4743967"/>
              <a:ext cx="105164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문주 군단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420326D-1F91-2035-24CB-665D29881DB1}"/>
                </a:ext>
              </a:extLst>
            </p:cNvPr>
            <p:cNvSpPr txBox="1"/>
            <p:nvPr/>
          </p:nvSpPr>
          <p:spPr>
            <a:xfrm>
              <a:off x="4987147" y="5020966"/>
              <a:ext cx="1316418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문주 </a:t>
              </a:r>
              <a:r>
                <a:rPr lang="ko-KR" altLang="en-US" sz="400" dirty="0" err="1"/>
                <a:t>갱스터즈</a:t>
              </a:r>
              <a:endParaRPr lang="ko-KR" altLang="en-US" sz="4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9C4272A-0F07-C49B-820F-D0914D280B30}"/>
                </a:ext>
              </a:extLst>
            </p:cNvPr>
            <p:cNvSpPr txBox="1"/>
            <p:nvPr/>
          </p:nvSpPr>
          <p:spPr>
            <a:xfrm>
              <a:off x="4987147" y="5254311"/>
              <a:ext cx="100613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/>
                <a:t>개발냥발</a:t>
              </a:r>
              <a:endParaRPr lang="ko-KR" altLang="en-US" sz="4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D8A8976-B8D2-E013-6A42-815316489F81}"/>
                </a:ext>
              </a:extLst>
            </p:cNvPr>
            <p:cNvSpPr txBox="1"/>
            <p:nvPr/>
          </p:nvSpPr>
          <p:spPr>
            <a:xfrm>
              <a:off x="4987147" y="5525137"/>
              <a:ext cx="100613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/>
                <a:t>김반박이</a:t>
              </a:r>
              <a:endParaRPr lang="ko-KR" altLang="en-US" sz="4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A3CA1E2-12AB-60C7-6683-27E08C8524F3}"/>
                </a:ext>
              </a:extLst>
            </p:cNvPr>
            <p:cNvSpPr txBox="1"/>
            <p:nvPr/>
          </p:nvSpPr>
          <p:spPr>
            <a:xfrm>
              <a:off x="4987147" y="5777935"/>
              <a:ext cx="575881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/>
                <a:t>…</a:t>
              </a:r>
              <a:endParaRPr lang="ko-KR" altLang="en-US" sz="4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44BCCAF-91BC-7CD3-082E-16C67E036560}"/>
                </a:ext>
              </a:extLst>
            </p:cNvPr>
            <p:cNvSpPr txBox="1"/>
            <p:nvPr/>
          </p:nvSpPr>
          <p:spPr>
            <a:xfrm>
              <a:off x="4987147" y="6048761"/>
              <a:ext cx="575881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/>
                <a:t>…</a:t>
              </a:r>
              <a:endParaRPr lang="ko-KR" altLang="en-US" sz="4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C4E470B-B1DE-0E4B-45F7-AE05B12C51BF}"/>
                </a:ext>
              </a:extLst>
            </p:cNvPr>
            <p:cNvSpPr txBox="1"/>
            <p:nvPr/>
          </p:nvSpPr>
          <p:spPr>
            <a:xfrm>
              <a:off x="452160" y="4743967"/>
              <a:ext cx="1494312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경기 중 금지사항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B2198EC-C5D6-1E1F-A16C-C4C4384EE770}"/>
                </a:ext>
              </a:extLst>
            </p:cNvPr>
            <p:cNvSpPr txBox="1"/>
            <p:nvPr/>
          </p:nvSpPr>
          <p:spPr>
            <a:xfrm>
              <a:off x="452160" y="5017700"/>
              <a:ext cx="1874922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매너게임 부탁드립니다</a:t>
              </a:r>
              <a:r>
                <a:rPr lang="en-US" altLang="ko-KR" sz="400" dirty="0"/>
                <a:t>.</a:t>
              </a:r>
              <a:endParaRPr lang="ko-KR" altLang="en-US" sz="400" dirty="0"/>
            </a:p>
          </p:txBody>
        </p:sp>
      </p:grp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8F04120F-794A-859A-E625-888ACC98884B}"/>
              </a:ext>
            </a:extLst>
          </p:cNvPr>
          <p:cNvCxnSpPr>
            <a:cxnSpLocks/>
          </p:cNvCxnSpPr>
          <p:nvPr/>
        </p:nvCxnSpPr>
        <p:spPr>
          <a:xfrm>
            <a:off x="48639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BD8A5BCE-E498-9D1E-1CB8-87DB5F05236D}"/>
              </a:ext>
            </a:extLst>
          </p:cNvPr>
          <p:cNvCxnSpPr>
            <a:cxnSpLocks/>
          </p:cNvCxnSpPr>
          <p:nvPr/>
        </p:nvCxnSpPr>
        <p:spPr>
          <a:xfrm>
            <a:off x="97407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7112C05F-132B-B3CF-8C99-460DA4CABFCC}"/>
              </a:ext>
            </a:extLst>
          </p:cNvPr>
          <p:cNvSpPr txBox="1"/>
          <p:nvPr/>
        </p:nvSpPr>
        <p:spPr>
          <a:xfrm>
            <a:off x="7434530" y="3479291"/>
            <a:ext cx="89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팀 목록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1B36B4D-57CF-8009-E699-D9CD42DBC866}"/>
              </a:ext>
            </a:extLst>
          </p:cNvPr>
          <p:cNvSpPr txBox="1"/>
          <p:nvPr/>
        </p:nvSpPr>
        <p:spPr>
          <a:xfrm>
            <a:off x="2329503" y="6323725"/>
            <a:ext cx="132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팀 만들기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778641C0-FFCE-70AC-E4BD-7585FE84E75F}"/>
              </a:ext>
            </a:extLst>
          </p:cNvPr>
          <p:cNvSpPr txBox="1"/>
          <p:nvPr/>
        </p:nvSpPr>
        <p:spPr>
          <a:xfrm>
            <a:off x="7039070" y="6323725"/>
            <a:ext cx="168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나의 팀</a:t>
            </a:r>
          </a:p>
        </p:txBody>
      </p: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223FC476-F113-B53B-572D-F8B28DD8339E}"/>
              </a:ext>
            </a:extLst>
          </p:cNvPr>
          <p:cNvCxnSpPr>
            <a:cxnSpLocks/>
          </p:cNvCxnSpPr>
          <p:nvPr/>
        </p:nvCxnSpPr>
        <p:spPr>
          <a:xfrm>
            <a:off x="9740788" y="512526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002A3B-BA4C-7C32-DF0A-19BC6B150959}"/>
              </a:ext>
            </a:extLst>
          </p:cNvPr>
          <p:cNvSpPr/>
          <p:nvPr/>
        </p:nvSpPr>
        <p:spPr>
          <a:xfrm>
            <a:off x="8581287" y="3100917"/>
            <a:ext cx="594701" cy="16055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A0E2E46-CB4F-73D7-A5B9-B44245FBEC87}"/>
              </a:ext>
            </a:extLst>
          </p:cNvPr>
          <p:cNvCxnSpPr>
            <a:cxnSpLocks/>
          </p:cNvCxnSpPr>
          <p:nvPr/>
        </p:nvCxnSpPr>
        <p:spPr>
          <a:xfrm>
            <a:off x="4863988" y="5109494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5B4C5C-2461-5EAA-A52F-88D60713A40B}"/>
              </a:ext>
            </a:extLst>
          </p:cNvPr>
          <p:cNvGrpSpPr/>
          <p:nvPr/>
        </p:nvGrpSpPr>
        <p:grpSpPr>
          <a:xfrm>
            <a:off x="6057387" y="3896584"/>
            <a:ext cx="3513525" cy="2413445"/>
            <a:chOff x="-2659" y="393700"/>
            <a:chExt cx="9070459" cy="6464300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079CC503-72C6-FB19-EB36-872F546BC83A}"/>
                </a:ext>
              </a:extLst>
            </p:cNvPr>
            <p:cNvSpPr/>
            <p:nvPr/>
          </p:nvSpPr>
          <p:spPr>
            <a:xfrm>
              <a:off x="-2659" y="403999"/>
              <a:ext cx="9067800" cy="60984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C5361F71-63A2-3D0E-3085-A39B26691CE9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A000A8F6-8C80-7360-DD62-CF3AE2650D78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74C989D5-3EFA-586B-7219-2AA26C6FE846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1EC92A7B-27BE-E6C0-6820-AE90C41235E0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2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2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200" dirty="0">
                  <a:solidFill>
                    <a:sysClr val="windowText" lastClr="000000"/>
                  </a:solidFill>
                </a:rPr>
                <a:t>마이페이지  </a:t>
              </a:r>
              <a:endParaRPr lang="en-US" altLang="ko-KR" sz="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BB631CDD-958B-7082-3928-8CF0CE8CF10D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707E9C41-20DC-241B-E7D5-FBDB48A7025E}"/>
                </a:ext>
              </a:extLst>
            </p:cNvPr>
            <p:cNvSpPr/>
            <p:nvPr/>
          </p:nvSpPr>
          <p:spPr>
            <a:xfrm>
              <a:off x="0" y="13462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500" dirty="0">
                  <a:solidFill>
                    <a:sysClr val="windowText" lastClr="000000"/>
                  </a:solidFill>
                </a:rPr>
                <a:t>                          팀 목록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나의 팀      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B2041DBB-B6D5-3AC3-EAC7-01437FBA17EF}"/>
                </a:ext>
              </a:extLst>
            </p:cNvPr>
            <p:cNvSpPr/>
            <p:nvPr/>
          </p:nvSpPr>
          <p:spPr>
            <a:xfrm>
              <a:off x="5638800" y="2039656"/>
              <a:ext cx="3124200" cy="2129837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/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811A3DF-3FA7-6271-BD6C-73E4989127F2}"/>
                </a:ext>
              </a:extLst>
            </p:cNvPr>
            <p:cNvSpPr/>
            <p:nvPr/>
          </p:nvSpPr>
          <p:spPr>
            <a:xfrm>
              <a:off x="2438400" y="4338094"/>
              <a:ext cx="2859734" cy="1923006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/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99C1E47B-07D1-675D-4B5A-FBEFA9E589E9}"/>
                </a:ext>
              </a:extLst>
            </p:cNvPr>
            <p:cNvSpPr/>
            <p:nvPr/>
          </p:nvSpPr>
          <p:spPr>
            <a:xfrm>
              <a:off x="5639741" y="4338094"/>
              <a:ext cx="3123259" cy="1923006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F3F64C76-4514-ED1F-281B-1C78D8EE64CB}"/>
                </a:ext>
              </a:extLst>
            </p:cNvPr>
            <p:cNvSpPr/>
            <p:nvPr/>
          </p:nvSpPr>
          <p:spPr>
            <a:xfrm>
              <a:off x="3051993" y="2094179"/>
              <a:ext cx="897962" cy="105370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/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189FF1A-BDA5-4CD3-0E37-307958BAF2B8}"/>
                </a:ext>
              </a:extLst>
            </p:cNvPr>
            <p:cNvSpPr/>
            <p:nvPr/>
          </p:nvSpPr>
          <p:spPr>
            <a:xfrm>
              <a:off x="2438400" y="2039656"/>
              <a:ext cx="2859734" cy="2129837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 dirty="0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A2BBB97C-5A2F-B2E8-4CB3-D3CAD6A1F9CC}"/>
                </a:ext>
              </a:extLst>
            </p:cNvPr>
            <p:cNvSpPr txBox="1"/>
            <p:nvPr/>
          </p:nvSpPr>
          <p:spPr>
            <a:xfrm>
              <a:off x="3120340" y="2482393"/>
              <a:ext cx="736944" cy="329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" dirty="0"/>
                <a:t>팀 로고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5362B9D6-F5B6-E35E-DD21-B0ABC379EB22}"/>
                </a:ext>
              </a:extLst>
            </p:cNvPr>
            <p:cNvSpPr txBox="1"/>
            <p:nvPr/>
          </p:nvSpPr>
          <p:spPr>
            <a:xfrm>
              <a:off x="2979101" y="3197352"/>
              <a:ext cx="1828962" cy="577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" dirty="0"/>
                <a:t>팀 이름 </a:t>
              </a:r>
              <a:r>
                <a:rPr lang="en-US" altLang="ko-KR" sz="200" dirty="0"/>
                <a:t>: </a:t>
              </a:r>
              <a:r>
                <a:rPr lang="ko-KR" altLang="en-US" sz="200" dirty="0"/>
                <a:t>문주군단</a:t>
              </a:r>
              <a:r>
                <a:rPr lang="en-US" altLang="ko-KR" sz="200" dirty="0"/>
                <a:t> </a:t>
              </a:r>
            </a:p>
            <a:p>
              <a:r>
                <a:rPr lang="ko-KR" altLang="en-US" sz="200" dirty="0"/>
                <a:t>전적 </a:t>
              </a:r>
              <a:r>
                <a:rPr lang="en-US" altLang="ko-KR" sz="200" dirty="0"/>
                <a:t>: 47</a:t>
              </a:r>
              <a:r>
                <a:rPr lang="ko-KR" altLang="en-US" sz="200" dirty="0"/>
                <a:t>전 </a:t>
              </a:r>
              <a:r>
                <a:rPr lang="en-US" altLang="ko-KR" sz="200" dirty="0"/>
                <a:t>33</a:t>
              </a:r>
              <a:r>
                <a:rPr lang="ko-KR" altLang="en-US" sz="200" dirty="0"/>
                <a:t>승 </a:t>
              </a:r>
              <a:r>
                <a:rPr lang="en-US" altLang="ko-KR" sz="200" dirty="0"/>
                <a:t>14</a:t>
              </a:r>
              <a:r>
                <a:rPr lang="ko-KR" altLang="en-US" sz="200" dirty="0"/>
                <a:t>패</a:t>
              </a:r>
              <a:endParaRPr lang="en-US" altLang="ko-KR" sz="200" dirty="0"/>
            </a:p>
            <a:p>
              <a:r>
                <a:rPr lang="ko-KR" altLang="en-US" sz="200" dirty="0"/>
                <a:t>팀원 수 </a:t>
              </a:r>
              <a:r>
                <a:rPr lang="en-US" altLang="ko-KR" sz="200" dirty="0"/>
                <a:t>: 50</a:t>
              </a:r>
              <a:r>
                <a:rPr lang="ko-KR" altLang="en-US" sz="200" dirty="0"/>
                <a:t>명</a:t>
              </a:r>
              <a:endParaRPr lang="en-US" altLang="ko-KR" sz="200" dirty="0"/>
            </a:p>
            <a:p>
              <a:r>
                <a:rPr lang="ko-KR" altLang="en-US" sz="200" dirty="0"/>
                <a:t>창단일 </a:t>
              </a:r>
              <a:r>
                <a:rPr lang="en-US" altLang="ko-KR" sz="200" dirty="0"/>
                <a:t>: 2024.05.05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02ACBF12-F93F-129B-193F-4557CC42EF5C}"/>
                </a:ext>
              </a:extLst>
            </p:cNvPr>
            <p:cNvSpPr txBox="1"/>
            <p:nvPr/>
          </p:nvSpPr>
          <p:spPr>
            <a:xfrm>
              <a:off x="6886633" y="2099944"/>
              <a:ext cx="907698" cy="329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" dirty="0"/>
                <a:t>경기 일정</a:t>
              </a: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8ABE512-68B2-2C1A-3D30-1F8D0648C0B3}"/>
                </a:ext>
              </a:extLst>
            </p:cNvPr>
            <p:cNvSpPr/>
            <p:nvPr/>
          </p:nvSpPr>
          <p:spPr>
            <a:xfrm>
              <a:off x="2545762" y="4757546"/>
              <a:ext cx="2635250" cy="32599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/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611F78D9-F38E-3A04-596F-E849B8C2DF28}"/>
                </a:ext>
              </a:extLst>
            </p:cNvPr>
            <p:cNvSpPr/>
            <p:nvPr/>
          </p:nvSpPr>
          <p:spPr>
            <a:xfrm>
              <a:off x="5853861" y="3009976"/>
              <a:ext cx="2708702" cy="32599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/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226CF339-211C-B26E-8988-6A2EFDA1E2DA}"/>
                </a:ext>
              </a:extLst>
            </p:cNvPr>
            <p:cNvSpPr/>
            <p:nvPr/>
          </p:nvSpPr>
          <p:spPr>
            <a:xfrm>
              <a:off x="5853861" y="3492297"/>
              <a:ext cx="2708702" cy="32599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1947CEB6-60F9-D2D0-2AD4-E20802E9B7B1}"/>
                </a:ext>
              </a:extLst>
            </p:cNvPr>
            <p:cNvSpPr txBox="1"/>
            <p:nvPr/>
          </p:nvSpPr>
          <p:spPr>
            <a:xfrm>
              <a:off x="3621435" y="4371268"/>
              <a:ext cx="1320041" cy="329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" dirty="0"/>
                <a:t>전적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5D9BCB7C-8911-C591-AF49-BDD3230A2FF0}"/>
                </a:ext>
              </a:extLst>
            </p:cNvPr>
            <p:cNvSpPr txBox="1"/>
            <p:nvPr/>
          </p:nvSpPr>
          <p:spPr>
            <a:xfrm>
              <a:off x="6746917" y="4371268"/>
              <a:ext cx="908906" cy="329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" dirty="0"/>
                <a:t>팀 게시판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849DF51C-062E-C97B-D8D4-41034B585F89}"/>
                </a:ext>
              </a:extLst>
            </p:cNvPr>
            <p:cNvSpPr txBox="1"/>
            <p:nvPr/>
          </p:nvSpPr>
          <p:spPr>
            <a:xfrm>
              <a:off x="2584803" y="4757546"/>
              <a:ext cx="2635250" cy="329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" dirty="0"/>
                <a:t> 문주군단 </a:t>
              </a:r>
              <a:r>
                <a:rPr lang="en-US" altLang="ko-KR" sz="200" dirty="0"/>
                <a:t>3 : 2 </a:t>
              </a:r>
              <a:r>
                <a:rPr lang="ko-KR" altLang="en-US" sz="200" dirty="0" err="1"/>
                <a:t>개발냥발</a:t>
              </a:r>
              <a:r>
                <a:rPr lang="ko-KR" altLang="en-US" sz="200" dirty="0"/>
                <a:t>          승</a:t>
              </a: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4593A15-E578-7718-0AF3-29F8A6142F37}"/>
                </a:ext>
              </a:extLst>
            </p:cNvPr>
            <p:cNvSpPr/>
            <p:nvPr/>
          </p:nvSpPr>
          <p:spPr>
            <a:xfrm>
              <a:off x="2536002" y="5139931"/>
              <a:ext cx="2635250" cy="32599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3E19E5C4-9543-29B4-3290-7766377E478C}"/>
                </a:ext>
              </a:extLst>
            </p:cNvPr>
            <p:cNvSpPr txBox="1"/>
            <p:nvPr/>
          </p:nvSpPr>
          <p:spPr>
            <a:xfrm>
              <a:off x="2501854" y="5164427"/>
              <a:ext cx="2635250" cy="329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" dirty="0"/>
                <a:t>  문주군단 </a:t>
              </a:r>
              <a:r>
                <a:rPr lang="en-US" altLang="ko-KR" sz="200" dirty="0"/>
                <a:t>1 : 2</a:t>
              </a:r>
              <a:r>
                <a:rPr lang="ko-KR" altLang="en-US" sz="200" dirty="0"/>
                <a:t> </a:t>
              </a:r>
              <a:r>
                <a:rPr lang="ko-KR" altLang="en-US" sz="200" dirty="0" err="1"/>
                <a:t>김반박이</a:t>
              </a:r>
              <a:r>
                <a:rPr lang="ko-KR" altLang="en-US" sz="200" dirty="0"/>
                <a:t>          패</a:t>
              </a: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56900497-FA16-59B3-D293-ADB33B5D7947}"/>
                </a:ext>
              </a:extLst>
            </p:cNvPr>
            <p:cNvSpPr/>
            <p:nvPr/>
          </p:nvSpPr>
          <p:spPr>
            <a:xfrm>
              <a:off x="5853861" y="2517731"/>
              <a:ext cx="2708702" cy="32599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 dirty="0"/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CC10985E-F4F0-EDF4-27D4-FD890486A0C7}"/>
                </a:ext>
              </a:extLst>
            </p:cNvPr>
            <p:cNvSpPr/>
            <p:nvPr/>
          </p:nvSpPr>
          <p:spPr>
            <a:xfrm>
              <a:off x="2908253" y="3175956"/>
              <a:ext cx="1938605" cy="94721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/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16DC4A72-E8AF-2A0B-2C04-C1F5FC7AB693}"/>
                </a:ext>
              </a:extLst>
            </p:cNvPr>
            <p:cNvSpPr/>
            <p:nvPr/>
          </p:nvSpPr>
          <p:spPr>
            <a:xfrm>
              <a:off x="-2659" y="1700288"/>
              <a:ext cx="2086854" cy="4802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500" dirty="0">
                  <a:solidFill>
                    <a:sysClr val="windowText" lastClr="000000"/>
                  </a:solidFill>
                </a:rPr>
                <a:t>나의 팀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5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문주 군단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 </a:t>
              </a:r>
              <a:r>
                <a:rPr lang="en-US" altLang="ko-KR" sz="300" dirty="0">
                  <a:solidFill>
                    <a:sysClr val="windowText" lastClr="000000"/>
                  </a:solidFill>
                </a:rPr>
                <a:t>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팀원 목록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팀 경기 일정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전적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팀 게시판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   </a:t>
              </a: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타이거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팀원 목록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경기 일정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전적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팀 게시판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DBBB599D-338E-07DC-9A76-2B81F7CA8D94}"/>
                </a:ext>
              </a:extLst>
            </p:cNvPr>
            <p:cNvSpPr/>
            <p:nvPr/>
          </p:nvSpPr>
          <p:spPr>
            <a:xfrm>
              <a:off x="4027836" y="2080953"/>
              <a:ext cx="826688" cy="75714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19C09A3D-7482-8D64-D951-7CDA93A3BBE1}"/>
                </a:ext>
              </a:extLst>
            </p:cNvPr>
            <p:cNvSpPr txBox="1"/>
            <p:nvPr/>
          </p:nvSpPr>
          <p:spPr>
            <a:xfrm>
              <a:off x="4213617" y="2321027"/>
              <a:ext cx="736944" cy="329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" dirty="0"/>
                <a:t>랭크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E8518FBE-6159-B519-128A-A306FF743BEA}"/>
                </a:ext>
              </a:extLst>
            </p:cNvPr>
            <p:cNvSpPr txBox="1"/>
            <p:nvPr/>
          </p:nvSpPr>
          <p:spPr>
            <a:xfrm>
              <a:off x="2534367" y="5526905"/>
              <a:ext cx="2635250" cy="3297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" dirty="0"/>
                <a:t> 문주군단 </a:t>
              </a:r>
              <a:r>
                <a:rPr lang="en-US" altLang="ko-KR" sz="200" dirty="0"/>
                <a:t>3 : 2 </a:t>
              </a:r>
              <a:r>
                <a:rPr lang="ko-KR" altLang="en-US" sz="200" dirty="0" err="1"/>
                <a:t>개발냥발</a:t>
              </a:r>
              <a:r>
                <a:rPr lang="ko-KR" altLang="en-US" sz="200" dirty="0"/>
                <a:t>          승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59F54777-6E73-2FDC-F237-5EDD056C3210}"/>
                </a:ext>
              </a:extLst>
            </p:cNvPr>
            <p:cNvSpPr txBox="1"/>
            <p:nvPr/>
          </p:nvSpPr>
          <p:spPr>
            <a:xfrm>
              <a:off x="4065050" y="2866170"/>
              <a:ext cx="885514" cy="329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"/>
                <a:t>랭크 점수</a:t>
              </a:r>
              <a:endParaRPr lang="ko-KR" altLang="en-US" sz="200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CC98FA6C-B384-AFBA-989D-01056C9D6DDC}"/>
                </a:ext>
              </a:extLst>
            </p:cNvPr>
            <p:cNvSpPr txBox="1"/>
            <p:nvPr/>
          </p:nvSpPr>
          <p:spPr>
            <a:xfrm>
              <a:off x="2533063" y="5860879"/>
              <a:ext cx="2635250" cy="3297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" dirty="0"/>
                <a:t> 문주군단 </a:t>
              </a:r>
              <a:r>
                <a:rPr lang="en-US" altLang="ko-KR" sz="200" dirty="0"/>
                <a:t>3 : 2 </a:t>
              </a:r>
              <a:r>
                <a:rPr lang="ko-KR" altLang="en-US" sz="200" dirty="0" err="1"/>
                <a:t>개발냥발</a:t>
              </a:r>
              <a:r>
                <a:rPr lang="ko-KR" altLang="en-US" sz="200" dirty="0"/>
                <a:t>          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2342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그림 177">
            <a:extLst>
              <a:ext uri="{FF2B5EF4-FFF2-40B4-BE49-F238E27FC236}">
                <a16:creationId xmlns:a16="http://schemas.microsoft.com/office/drawing/2014/main" id="{51F55AD5-D7F6-33F5-59EF-82217492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766" y="3859940"/>
            <a:ext cx="3543327" cy="2548709"/>
          </a:xfrm>
          <a:prstGeom prst="rect">
            <a:avLst/>
          </a:prstGeom>
        </p:spPr>
      </p:pic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480583D5-BD77-AE05-832D-889C90E40F5F}"/>
              </a:ext>
            </a:extLst>
          </p:cNvPr>
          <p:cNvGrpSpPr/>
          <p:nvPr/>
        </p:nvGrpSpPr>
        <p:grpSpPr>
          <a:xfrm>
            <a:off x="6034432" y="1075124"/>
            <a:ext cx="3535450" cy="2402589"/>
            <a:chOff x="-2659" y="393700"/>
            <a:chExt cx="9070459" cy="6464300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2894F73-422A-E426-91D8-D68EAB3550F1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2DA0D674-AAA0-3E14-2258-8E93E2001294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6CEDA8BD-E3D4-E3F9-41E4-26F5BC3005E1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D8BB70F-2806-E64A-DBD8-8609ABAA649C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1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100" dirty="0">
                  <a:solidFill>
                    <a:sysClr val="windowText" lastClr="000000"/>
                  </a:solidFill>
                </a:rPr>
                <a:t>마이페이지  </a:t>
              </a:r>
              <a:endParaRPr lang="en-US" altLang="ko-KR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840C4357-3DF1-9F9D-7DD8-4AEFABAFCF4C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961A80F-BB49-6CB6-B4BE-402313B6ABD9}"/>
                </a:ext>
              </a:extLst>
            </p:cNvPr>
            <p:cNvSpPr/>
            <p:nvPr/>
          </p:nvSpPr>
          <p:spPr>
            <a:xfrm>
              <a:off x="0" y="1346200"/>
              <a:ext cx="9067800" cy="5156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6DCEA52-6C62-827A-770D-1B936E3182F1}"/>
                </a:ext>
              </a:extLst>
            </p:cNvPr>
            <p:cNvSpPr txBox="1"/>
            <p:nvPr/>
          </p:nvSpPr>
          <p:spPr>
            <a:xfrm>
              <a:off x="4071457" y="1947660"/>
              <a:ext cx="1262060" cy="414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/>
                <a:t>팀원 목록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1B3C2B0-9049-AE4C-FD10-2687E07DCC44}"/>
                </a:ext>
              </a:extLst>
            </p:cNvPr>
            <p:cNvSpPr txBox="1"/>
            <p:nvPr/>
          </p:nvSpPr>
          <p:spPr>
            <a:xfrm>
              <a:off x="158767" y="2062609"/>
              <a:ext cx="311132" cy="414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6CC76394-8FBB-EE33-1328-98ACEE270DCF}"/>
                </a:ext>
              </a:extLst>
            </p:cNvPr>
            <p:cNvSpPr/>
            <p:nvPr/>
          </p:nvSpPr>
          <p:spPr>
            <a:xfrm>
              <a:off x="0" y="13462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00" dirty="0">
                  <a:solidFill>
                    <a:sysClr val="windowText" lastClr="000000"/>
                  </a:solidFill>
                </a:rPr>
                <a:t>                          팀 목록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나의 팀      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B1FF512F-69E6-8ECA-1E39-3AEB5A218865}"/>
                </a:ext>
              </a:extLst>
            </p:cNvPr>
            <p:cNvSpPr/>
            <p:nvPr/>
          </p:nvSpPr>
          <p:spPr>
            <a:xfrm>
              <a:off x="-2659" y="1700288"/>
              <a:ext cx="2086854" cy="4802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400" dirty="0">
                  <a:solidFill>
                    <a:sysClr val="windowText" lastClr="000000"/>
                  </a:solidFill>
                </a:rPr>
                <a:t>나의 팀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문주 군단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</a:t>
              </a:r>
              <a:r>
                <a:rPr lang="en-US" altLang="ko-KR" sz="200" dirty="0">
                  <a:solidFill>
                    <a:sysClr val="windowText" lastClr="000000"/>
                  </a:solidFill>
                </a:rPr>
                <a:t>- </a:t>
              </a:r>
              <a:r>
                <a:rPr lang="ko-KR" altLang="en-US" sz="200" dirty="0">
                  <a:solidFill>
                    <a:sysClr val="windowText" lastClr="000000"/>
                  </a:solidFill>
                </a:rPr>
                <a:t>팀원 목록</a:t>
              </a:r>
              <a:endParaRPr lang="en-US" altLang="ko-KR" sz="2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2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200" dirty="0">
                  <a:solidFill>
                    <a:sysClr val="windowText" lastClr="000000"/>
                  </a:solidFill>
                </a:rPr>
                <a:t>팀 경기 일정</a:t>
              </a:r>
              <a:endParaRPr lang="en-US" altLang="ko-KR" sz="2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2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200" dirty="0">
                  <a:solidFill>
                    <a:sysClr val="windowText" lastClr="000000"/>
                  </a:solidFill>
                </a:rPr>
                <a:t>전적</a:t>
              </a:r>
              <a:endParaRPr lang="en-US" altLang="ko-KR" sz="2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2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200" dirty="0">
                  <a:solidFill>
                    <a:sysClr val="windowText" lastClr="000000"/>
                  </a:solidFill>
                </a:rPr>
                <a:t>팀 게시판</a:t>
              </a:r>
              <a:endParaRPr lang="en-US" altLang="ko-KR" sz="2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  </a:t>
              </a: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타이거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2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200" dirty="0">
                  <a:solidFill>
                    <a:sysClr val="windowText" lastClr="000000"/>
                  </a:solidFill>
                </a:rPr>
                <a:t>팀원 목록</a:t>
              </a:r>
              <a:endParaRPr lang="en-US" altLang="ko-KR" sz="2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2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200" dirty="0">
                  <a:solidFill>
                    <a:sysClr val="windowText" lastClr="000000"/>
                  </a:solidFill>
                </a:rPr>
                <a:t>경기 일정</a:t>
              </a:r>
              <a:endParaRPr lang="en-US" altLang="ko-KR" sz="2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2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200" dirty="0">
                  <a:solidFill>
                    <a:sysClr val="windowText" lastClr="000000"/>
                  </a:solidFill>
                </a:rPr>
                <a:t>전적</a:t>
              </a:r>
              <a:endParaRPr lang="en-US" altLang="ko-KR" sz="2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2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200" dirty="0">
                  <a:solidFill>
                    <a:sysClr val="windowText" lastClr="000000"/>
                  </a:solidFill>
                </a:rPr>
                <a:t>팀 게시판</a:t>
              </a:r>
              <a:endParaRPr lang="en-US" altLang="ko-KR" sz="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AE627BB2-90AF-8AD2-A9CB-AB3ED202031C}"/>
                </a:ext>
              </a:extLst>
            </p:cNvPr>
            <p:cNvSpPr/>
            <p:nvPr/>
          </p:nvSpPr>
          <p:spPr>
            <a:xfrm>
              <a:off x="5077183" y="2276064"/>
              <a:ext cx="3497150" cy="36933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DF249CE-2432-6671-2496-435769E3C94D}"/>
                </a:ext>
              </a:extLst>
            </p:cNvPr>
            <p:cNvSpPr txBox="1"/>
            <p:nvPr/>
          </p:nvSpPr>
          <p:spPr>
            <a:xfrm>
              <a:off x="5408183" y="2282903"/>
              <a:ext cx="3519288" cy="414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dirty="0"/>
                <a:t>가입날짜 </a:t>
              </a:r>
              <a:r>
                <a:rPr lang="ko-KR" altLang="en-US" sz="400" dirty="0" err="1"/>
                <a:t>최신순</a:t>
              </a:r>
              <a:r>
                <a:rPr lang="ko-KR" altLang="en-US" sz="400" dirty="0"/>
                <a:t> </a:t>
              </a:r>
              <a:r>
                <a:rPr lang="en-US" altLang="ko-KR" sz="400" dirty="0"/>
                <a:t>| </a:t>
              </a:r>
              <a:r>
                <a:rPr lang="ko-KR" altLang="en-US" sz="400" dirty="0" err="1"/>
                <a:t>오래된순</a:t>
              </a:r>
              <a:endParaRPr lang="en-US" altLang="ko-KR" sz="400" dirty="0"/>
            </a:p>
          </p:txBody>
        </p:sp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3D14546A-8A98-C784-480D-B82DC2539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307" y="2821196"/>
              <a:ext cx="6469380" cy="335280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621BF3B-1C46-22FE-EBE6-80AD39D4EF1A}"/>
              </a:ext>
            </a:extLst>
          </p:cNvPr>
          <p:cNvGrpSpPr/>
          <p:nvPr/>
        </p:nvGrpSpPr>
        <p:grpSpPr>
          <a:xfrm>
            <a:off x="1187784" y="1044240"/>
            <a:ext cx="3501399" cy="2369448"/>
            <a:chOff x="-2659" y="393700"/>
            <a:chExt cx="9070459" cy="64643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22FBABA-D669-2CD8-E821-D39BE892FD78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56932CD-0D37-D47F-EEA7-8F4C227A3DC3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23D9236-FFF0-38BE-1AE3-C5A6709BD124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D573B82-03EF-2A53-102E-FBFF7EAD09D5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2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2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200" dirty="0">
                  <a:solidFill>
                    <a:sysClr val="windowText" lastClr="000000"/>
                  </a:solidFill>
                </a:rPr>
                <a:t>마이페이지  </a:t>
              </a:r>
              <a:endParaRPr lang="en-US" altLang="ko-KR" sz="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7894097-ECAF-5470-E96B-0989CA84C960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0805C54-8F52-4453-3FDC-AD939F0F08AB}"/>
                </a:ext>
              </a:extLst>
            </p:cNvPr>
            <p:cNvSpPr/>
            <p:nvPr/>
          </p:nvSpPr>
          <p:spPr>
            <a:xfrm>
              <a:off x="0" y="1346200"/>
              <a:ext cx="9067800" cy="5156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9571D25-3B2F-86FF-3B8D-705E927DBC96}"/>
                </a:ext>
              </a:extLst>
            </p:cNvPr>
            <p:cNvSpPr txBox="1"/>
            <p:nvPr/>
          </p:nvSpPr>
          <p:spPr>
            <a:xfrm>
              <a:off x="4946952" y="1739900"/>
              <a:ext cx="1568451" cy="46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/>
                <a:t>경기 일정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176C3E3-7B16-4A63-5BB3-CEE7C9046BB3}"/>
                </a:ext>
              </a:extLst>
            </p:cNvPr>
            <p:cNvSpPr txBox="1"/>
            <p:nvPr/>
          </p:nvSpPr>
          <p:spPr>
            <a:xfrm>
              <a:off x="158767" y="2062609"/>
              <a:ext cx="311132" cy="46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73846CF0-D227-5381-141F-526409796CC7}"/>
                </a:ext>
              </a:extLst>
            </p:cNvPr>
            <p:cNvSpPr/>
            <p:nvPr/>
          </p:nvSpPr>
          <p:spPr>
            <a:xfrm>
              <a:off x="0" y="13462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500" dirty="0">
                  <a:solidFill>
                    <a:sysClr val="windowText" lastClr="000000"/>
                  </a:solidFill>
                </a:rPr>
                <a:t>                          팀 목록 </a:t>
              </a:r>
              <a:r>
                <a:rPr lang="en-US" altLang="ko-KR" sz="5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500" dirty="0">
                  <a:solidFill>
                    <a:sysClr val="windowText" lastClr="000000"/>
                  </a:solidFill>
                </a:rPr>
                <a:t>나의 팀      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A87942B-3DCE-D9CC-5FF9-82DDF476E499}"/>
                </a:ext>
              </a:extLst>
            </p:cNvPr>
            <p:cNvSpPr/>
            <p:nvPr/>
          </p:nvSpPr>
          <p:spPr>
            <a:xfrm>
              <a:off x="-2659" y="1700288"/>
              <a:ext cx="2086854" cy="4802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500" dirty="0">
                  <a:solidFill>
                    <a:sysClr val="windowText" lastClr="000000"/>
                  </a:solidFill>
                </a:rPr>
                <a:t>나의 팀</a:t>
              </a:r>
              <a:endParaRPr lang="en-US" altLang="ko-KR" sz="5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5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문주 군단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 </a:t>
              </a:r>
              <a:r>
                <a:rPr lang="en-US" altLang="ko-KR" sz="300" dirty="0">
                  <a:solidFill>
                    <a:sysClr val="windowText" lastClr="000000"/>
                  </a:solidFill>
                </a:rPr>
                <a:t>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팀원 목록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팀 경기 일정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전적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팀 게시판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   </a:t>
              </a:r>
            </a:p>
            <a:p>
              <a:r>
                <a:rPr lang="en-US" altLang="ko-KR" sz="4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타이거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팀원 목록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경기 일정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전적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300" dirty="0">
                  <a:solidFill>
                    <a:sysClr val="windowText" lastClr="000000"/>
                  </a:solidFill>
                </a:rPr>
                <a:t>  - </a:t>
              </a:r>
              <a:r>
                <a:rPr lang="ko-KR" altLang="en-US" sz="300" dirty="0">
                  <a:solidFill>
                    <a:sysClr val="windowText" lastClr="000000"/>
                  </a:solidFill>
                </a:rPr>
                <a:t>팀 게시판</a:t>
              </a:r>
              <a:endParaRPr lang="en-US" altLang="ko-KR" sz="3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B89EEDB0-F71E-C706-EFCE-555F541D3F42}"/>
                </a:ext>
              </a:extLst>
            </p:cNvPr>
            <p:cNvGrpSpPr/>
            <p:nvPr/>
          </p:nvGrpSpPr>
          <p:grpSpPr>
            <a:xfrm>
              <a:off x="2458236" y="2210832"/>
              <a:ext cx="6299200" cy="1245632"/>
              <a:chOff x="3136900" y="2991607"/>
              <a:chExt cx="6299200" cy="1245632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56EABC42-370B-6900-4864-0FBAE7025B85}"/>
                  </a:ext>
                </a:extLst>
              </p:cNvPr>
              <p:cNvSpPr/>
              <p:nvPr/>
            </p:nvSpPr>
            <p:spPr>
              <a:xfrm>
                <a:off x="3136900" y="2991607"/>
                <a:ext cx="4993640" cy="1244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157" name="사각형: 둥근 위쪽 모서리 156">
                <a:extLst>
                  <a:ext uri="{FF2B5EF4-FFF2-40B4-BE49-F238E27FC236}">
                    <a16:creationId xmlns:a16="http://schemas.microsoft.com/office/drawing/2014/main" id="{7A605515-9E81-F2A7-43C4-5D835FFC14B4}"/>
                  </a:ext>
                </a:extLst>
              </p:cNvPr>
              <p:cNvSpPr/>
              <p:nvPr/>
            </p:nvSpPr>
            <p:spPr>
              <a:xfrm rot="5400000">
                <a:off x="8161020" y="2962159"/>
                <a:ext cx="1244600" cy="1305560"/>
              </a:xfrm>
              <a:prstGeom prst="round2Same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57444CD-6C7E-C4BF-1916-D5111EEB54C8}"/>
                  </a:ext>
                </a:extLst>
              </p:cNvPr>
              <p:cNvSpPr txBox="1"/>
              <p:nvPr/>
            </p:nvSpPr>
            <p:spPr>
              <a:xfrm>
                <a:off x="3327519" y="3082401"/>
                <a:ext cx="677707" cy="4955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 명 </a:t>
                </a:r>
                <a:r>
                  <a:rPr lang="en-US" altLang="ko-KR" sz="100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경기장 </a:t>
                </a:r>
                <a:r>
                  <a:rPr lang="en-US" altLang="ko-KR" sz="100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경기장 주소 </a:t>
                </a:r>
                <a:r>
                  <a:rPr lang="en-US" altLang="ko-KR" sz="100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경기일시 </a:t>
                </a:r>
                <a:r>
                  <a:rPr lang="en-US" altLang="ko-KR" sz="100" dirty="0"/>
                  <a:t>:</a:t>
                </a:r>
                <a:endParaRPr lang="ko-KR" altLang="en-US" sz="100" dirty="0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DA748F5-F3EA-8F7B-82E0-223A4C442584}"/>
                  </a:ext>
                </a:extLst>
              </p:cNvPr>
              <p:cNvSpPr txBox="1"/>
              <p:nvPr/>
            </p:nvSpPr>
            <p:spPr>
              <a:xfrm>
                <a:off x="4812814" y="3082401"/>
                <a:ext cx="877032" cy="4955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축구팀 구합니다</a:t>
                </a:r>
                <a:endParaRPr lang="en-US" altLang="ko-KR" sz="100" dirty="0"/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천안 축구 센터</a:t>
                </a:r>
                <a:endParaRPr lang="en-US" altLang="ko-KR" sz="100" dirty="0"/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충청남도 천안시</a:t>
                </a:r>
                <a:endParaRPr lang="en-US" altLang="ko-KR" sz="1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00" dirty="0"/>
                  <a:t>2024/00/00 00:00:00 (0</a:t>
                </a:r>
                <a:r>
                  <a:rPr lang="ko-KR" altLang="en-US" sz="100" dirty="0"/>
                  <a:t>시간</a:t>
                </a:r>
                <a:r>
                  <a:rPr lang="en-US" altLang="ko-KR" sz="100" dirty="0"/>
                  <a:t>)</a:t>
                </a:r>
                <a:endParaRPr lang="ko-KR" altLang="en-US" sz="100" dirty="0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169AFEE-4149-F04C-4465-B9630DE7D861}"/>
                  </a:ext>
                </a:extLst>
              </p:cNvPr>
              <p:cNvSpPr txBox="1"/>
              <p:nvPr/>
            </p:nvSpPr>
            <p:spPr>
              <a:xfrm>
                <a:off x="6306233" y="3081367"/>
                <a:ext cx="690168" cy="306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 생성일 </a:t>
                </a:r>
                <a:r>
                  <a:rPr lang="en-US" altLang="ko-KR" sz="100" dirty="0"/>
                  <a:t>: </a:t>
                </a:r>
                <a:endParaRPr lang="ko-KR" altLang="en-US" sz="100" dirty="0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EAD9CD30-9E61-BF52-D501-B03226C3E70B}"/>
                  </a:ext>
                </a:extLst>
              </p:cNvPr>
              <p:cNvSpPr txBox="1"/>
              <p:nvPr/>
            </p:nvSpPr>
            <p:spPr>
              <a:xfrm>
                <a:off x="7227504" y="3081367"/>
                <a:ext cx="636181" cy="306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0" dirty="0"/>
                  <a:t>2024-00-00</a:t>
                </a:r>
                <a:endParaRPr lang="ko-KR" altLang="en-US" sz="100" dirty="0"/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9E3EE30E-1C3A-4C4B-D69C-C12210E6A26C}"/>
                  </a:ext>
                </a:extLst>
              </p:cNvPr>
              <p:cNvSpPr txBox="1"/>
              <p:nvPr/>
            </p:nvSpPr>
            <p:spPr>
              <a:xfrm>
                <a:off x="8429591" y="3445960"/>
                <a:ext cx="702623" cy="306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 상세 보기</a:t>
                </a: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62F74AD-9934-4057-7DE9-D734AF474153}"/>
                </a:ext>
              </a:extLst>
            </p:cNvPr>
            <p:cNvGrpSpPr/>
            <p:nvPr/>
          </p:nvGrpSpPr>
          <p:grpSpPr>
            <a:xfrm>
              <a:off x="2458236" y="3571617"/>
              <a:ext cx="6299200" cy="1245632"/>
              <a:chOff x="3136900" y="2991607"/>
              <a:chExt cx="6299200" cy="1245632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A1A7F9BE-08F1-4BF6-28EC-4121859BEBED}"/>
                  </a:ext>
                </a:extLst>
              </p:cNvPr>
              <p:cNvSpPr/>
              <p:nvPr/>
            </p:nvSpPr>
            <p:spPr>
              <a:xfrm>
                <a:off x="3136900" y="2991607"/>
                <a:ext cx="4993640" cy="1244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150" name="사각형: 둥근 위쪽 모서리 149">
                <a:extLst>
                  <a:ext uri="{FF2B5EF4-FFF2-40B4-BE49-F238E27FC236}">
                    <a16:creationId xmlns:a16="http://schemas.microsoft.com/office/drawing/2014/main" id="{DE84B18B-2968-56C2-D116-85183D552A53}"/>
                  </a:ext>
                </a:extLst>
              </p:cNvPr>
              <p:cNvSpPr/>
              <p:nvPr/>
            </p:nvSpPr>
            <p:spPr>
              <a:xfrm rot="5400000">
                <a:off x="8161020" y="2962159"/>
                <a:ext cx="1244600" cy="1305560"/>
              </a:xfrm>
              <a:prstGeom prst="round2Same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16F6990-655E-B1AA-48C1-390B3956C22A}"/>
                  </a:ext>
                </a:extLst>
              </p:cNvPr>
              <p:cNvSpPr txBox="1"/>
              <p:nvPr/>
            </p:nvSpPr>
            <p:spPr>
              <a:xfrm>
                <a:off x="3327519" y="3082401"/>
                <a:ext cx="677707" cy="4955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 명 </a:t>
                </a:r>
                <a:r>
                  <a:rPr lang="en-US" altLang="ko-KR" sz="100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경기장 </a:t>
                </a:r>
                <a:r>
                  <a:rPr lang="en-US" altLang="ko-KR" sz="100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경기장 주소 </a:t>
                </a:r>
                <a:r>
                  <a:rPr lang="en-US" altLang="ko-KR" sz="100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경기일시 </a:t>
                </a:r>
                <a:r>
                  <a:rPr lang="en-US" altLang="ko-KR" sz="100" dirty="0"/>
                  <a:t>:</a:t>
                </a:r>
                <a:endParaRPr lang="ko-KR" altLang="en-US" sz="100" dirty="0"/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C402C3AE-1067-072B-E296-3DB1FCB24DB3}"/>
                  </a:ext>
                </a:extLst>
              </p:cNvPr>
              <p:cNvSpPr txBox="1"/>
              <p:nvPr/>
            </p:nvSpPr>
            <p:spPr>
              <a:xfrm>
                <a:off x="4812814" y="3082401"/>
                <a:ext cx="877032" cy="4955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축구팀 구합니다</a:t>
                </a:r>
                <a:endParaRPr lang="en-US" altLang="ko-KR" sz="100" dirty="0"/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천안 축구 센터</a:t>
                </a:r>
                <a:endParaRPr lang="en-US" altLang="ko-KR" sz="100" dirty="0"/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충청남도 천안시</a:t>
                </a:r>
                <a:endParaRPr lang="en-US" altLang="ko-KR" sz="1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00" dirty="0"/>
                  <a:t>2024/00/00 00:00:00 (0</a:t>
                </a:r>
                <a:r>
                  <a:rPr lang="ko-KR" altLang="en-US" sz="100" dirty="0"/>
                  <a:t>시간</a:t>
                </a:r>
                <a:r>
                  <a:rPr lang="en-US" altLang="ko-KR" sz="100" dirty="0"/>
                  <a:t>)</a:t>
                </a:r>
                <a:endParaRPr lang="ko-KR" altLang="en-US" sz="100" dirty="0"/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33EB867-D710-D5AF-7910-A98395ABE5A3}"/>
                  </a:ext>
                </a:extLst>
              </p:cNvPr>
              <p:cNvSpPr txBox="1"/>
              <p:nvPr/>
            </p:nvSpPr>
            <p:spPr>
              <a:xfrm>
                <a:off x="6306233" y="3081367"/>
                <a:ext cx="690168" cy="306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 생성일 </a:t>
                </a:r>
                <a:r>
                  <a:rPr lang="en-US" altLang="ko-KR" sz="100" dirty="0"/>
                  <a:t>: </a:t>
                </a:r>
                <a:endParaRPr lang="ko-KR" altLang="en-US" sz="100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9BD589F-76FF-68E3-B341-D11280DD4EED}"/>
                  </a:ext>
                </a:extLst>
              </p:cNvPr>
              <p:cNvSpPr txBox="1"/>
              <p:nvPr/>
            </p:nvSpPr>
            <p:spPr>
              <a:xfrm>
                <a:off x="7227504" y="3081367"/>
                <a:ext cx="636181" cy="306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0" dirty="0"/>
                  <a:t>2024-00-00</a:t>
                </a:r>
                <a:endParaRPr lang="ko-KR" altLang="en-US" sz="100" dirty="0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6DD61DF-9A13-886A-CB05-785AE6F8FDBB}"/>
                  </a:ext>
                </a:extLst>
              </p:cNvPr>
              <p:cNvSpPr txBox="1"/>
              <p:nvPr/>
            </p:nvSpPr>
            <p:spPr>
              <a:xfrm>
                <a:off x="8429591" y="3445960"/>
                <a:ext cx="702623" cy="306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 상세 보기</a:t>
                </a: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D6BCDCD0-4BCB-334F-E749-E2D1AA988937}"/>
                </a:ext>
              </a:extLst>
            </p:cNvPr>
            <p:cNvGrpSpPr/>
            <p:nvPr/>
          </p:nvGrpSpPr>
          <p:grpSpPr>
            <a:xfrm>
              <a:off x="2458236" y="4901168"/>
              <a:ext cx="6299200" cy="1245632"/>
              <a:chOff x="3136900" y="2991607"/>
              <a:chExt cx="6299200" cy="1245632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356803C4-AED9-95FA-2C5E-F4C1E11D39D8}"/>
                  </a:ext>
                </a:extLst>
              </p:cNvPr>
              <p:cNvSpPr/>
              <p:nvPr/>
            </p:nvSpPr>
            <p:spPr>
              <a:xfrm>
                <a:off x="3136900" y="2991607"/>
                <a:ext cx="4993640" cy="1244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id="{856F8AFC-DC10-5890-9501-DEF9FA173648}"/>
                  </a:ext>
                </a:extLst>
              </p:cNvPr>
              <p:cNvSpPr/>
              <p:nvPr/>
            </p:nvSpPr>
            <p:spPr>
              <a:xfrm rot="5400000">
                <a:off x="8161020" y="2962159"/>
                <a:ext cx="1244600" cy="1305560"/>
              </a:xfrm>
              <a:prstGeom prst="round2Same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FF469F1-8414-6CC1-8B9A-CB5F00BD3425}"/>
                  </a:ext>
                </a:extLst>
              </p:cNvPr>
              <p:cNvSpPr txBox="1"/>
              <p:nvPr/>
            </p:nvSpPr>
            <p:spPr>
              <a:xfrm>
                <a:off x="3327519" y="3082401"/>
                <a:ext cx="677707" cy="4955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 명 </a:t>
                </a:r>
                <a:r>
                  <a:rPr lang="en-US" altLang="ko-KR" sz="100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경기장 </a:t>
                </a:r>
                <a:r>
                  <a:rPr lang="en-US" altLang="ko-KR" sz="100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경기장 주소 </a:t>
                </a:r>
                <a:r>
                  <a:rPr lang="en-US" altLang="ko-KR" sz="100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경기일시 </a:t>
                </a:r>
                <a:r>
                  <a:rPr lang="en-US" altLang="ko-KR" sz="100" dirty="0"/>
                  <a:t>:</a:t>
                </a:r>
                <a:endParaRPr lang="ko-KR" altLang="en-US" sz="100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3F8BDB0-60B2-35A4-8514-E521DCE51243}"/>
                  </a:ext>
                </a:extLst>
              </p:cNvPr>
              <p:cNvSpPr txBox="1"/>
              <p:nvPr/>
            </p:nvSpPr>
            <p:spPr>
              <a:xfrm>
                <a:off x="4812814" y="3082401"/>
                <a:ext cx="877032" cy="4955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축구팀 구합니다</a:t>
                </a:r>
                <a:endParaRPr lang="en-US" altLang="ko-KR" sz="100" dirty="0"/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천안 축구 센터</a:t>
                </a:r>
                <a:endParaRPr lang="en-US" altLang="ko-KR" sz="100" dirty="0"/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충청남도 천안시</a:t>
                </a:r>
                <a:endParaRPr lang="en-US" altLang="ko-KR" sz="1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00" dirty="0"/>
                  <a:t>2024/00/00 00:00:00 (0</a:t>
                </a:r>
                <a:r>
                  <a:rPr lang="ko-KR" altLang="en-US" sz="100" dirty="0"/>
                  <a:t>시간</a:t>
                </a:r>
                <a:r>
                  <a:rPr lang="en-US" altLang="ko-KR" sz="100" dirty="0"/>
                  <a:t>)</a:t>
                </a:r>
                <a:endParaRPr lang="ko-KR" altLang="en-US" sz="100" dirty="0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EC5636C-6D3C-5216-242A-B660D554C634}"/>
                  </a:ext>
                </a:extLst>
              </p:cNvPr>
              <p:cNvSpPr txBox="1"/>
              <p:nvPr/>
            </p:nvSpPr>
            <p:spPr>
              <a:xfrm>
                <a:off x="6306233" y="3081367"/>
                <a:ext cx="690168" cy="306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 생성일 </a:t>
                </a:r>
                <a:r>
                  <a:rPr lang="en-US" altLang="ko-KR" sz="100" dirty="0"/>
                  <a:t>: </a:t>
                </a:r>
                <a:endParaRPr lang="ko-KR" altLang="en-US" sz="100" dirty="0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51F5CA8-404D-FA66-E61B-71F6867665B7}"/>
                  </a:ext>
                </a:extLst>
              </p:cNvPr>
              <p:cNvSpPr txBox="1"/>
              <p:nvPr/>
            </p:nvSpPr>
            <p:spPr>
              <a:xfrm>
                <a:off x="7227504" y="3081367"/>
                <a:ext cx="636181" cy="306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0" dirty="0"/>
                  <a:t>2024-00-00</a:t>
                </a:r>
                <a:endParaRPr lang="ko-KR" altLang="en-US" sz="100" dirty="0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A249AE4-02B9-40D8-42B6-B91784FE5383}"/>
                  </a:ext>
                </a:extLst>
              </p:cNvPr>
              <p:cNvSpPr txBox="1"/>
              <p:nvPr/>
            </p:nvSpPr>
            <p:spPr>
              <a:xfrm>
                <a:off x="8429591" y="3445960"/>
                <a:ext cx="702623" cy="306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" dirty="0"/>
                  <a:t>경기 상세 보기</a:t>
                </a: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CD77513-BE1F-5A7E-0280-EBC2402C51C9}"/>
              </a:ext>
            </a:extLst>
          </p:cNvPr>
          <p:cNvSpPr txBox="1"/>
          <p:nvPr/>
        </p:nvSpPr>
        <p:spPr>
          <a:xfrm>
            <a:off x="2329503" y="3492076"/>
            <a:ext cx="132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팀 경기일정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8D375D1-30FB-BAC7-ACD6-A34CE85E678F}"/>
              </a:ext>
            </a:extLst>
          </p:cNvPr>
          <p:cNvSpPr txBox="1">
            <a:spLocks/>
          </p:cNvSpPr>
          <p:nvPr/>
        </p:nvSpPr>
        <p:spPr>
          <a:xfrm>
            <a:off x="399153" y="164943"/>
            <a:ext cx="6247246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 페이지 이동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(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팀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)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8F04120F-794A-859A-E625-888ACC98884B}"/>
              </a:ext>
            </a:extLst>
          </p:cNvPr>
          <p:cNvCxnSpPr>
            <a:cxnSpLocks/>
          </p:cNvCxnSpPr>
          <p:nvPr/>
        </p:nvCxnSpPr>
        <p:spPr>
          <a:xfrm>
            <a:off x="48639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BD8A5BCE-E498-9D1E-1CB8-87DB5F05236D}"/>
              </a:ext>
            </a:extLst>
          </p:cNvPr>
          <p:cNvCxnSpPr>
            <a:cxnSpLocks/>
          </p:cNvCxnSpPr>
          <p:nvPr/>
        </p:nvCxnSpPr>
        <p:spPr>
          <a:xfrm>
            <a:off x="97407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7112C05F-132B-B3CF-8C99-460DA4CABFCC}"/>
              </a:ext>
            </a:extLst>
          </p:cNvPr>
          <p:cNvSpPr txBox="1"/>
          <p:nvPr/>
        </p:nvSpPr>
        <p:spPr>
          <a:xfrm>
            <a:off x="7434529" y="3479291"/>
            <a:ext cx="10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팀원 목록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1B36B4D-57CF-8009-E699-D9CD42DBC866}"/>
              </a:ext>
            </a:extLst>
          </p:cNvPr>
          <p:cNvSpPr txBox="1"/>
          <p:nvPr/>
        </p:nvSpPr>
        <p:spPr>
          <a:xfrm>
            <a:off x="4792287" y="6323725"/>
            <a:ext cx="132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팀 전적</a:t>
            </a:r>
          </a:p>
        </p:txBody>
      </p:sp>
    </p:spTree>
    <p:extLst>
      <p:ext uri="{BB962C8B-B14F-4D97-AF65-F5344CB8AC3E}">
        <p14:creationId xmlns:p14="http://schemas.microsoft.com/office/powerpoint/2010/main" val="108126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그림 86">
            <a:extLst>
              <a:ext uri="{FF2B5EF4-FFF2-40B4-BE49-F238E27FC236}">
                <a16:creationId xmlns:a16="http://schemas.microsoft.com/office/drawing/2014/main" id="{CFF7593C-4072-9F39-4E2E-F354E369F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823" y="2037779"/>
            <a:ext cx="3867822" cy="2793787"/>
          </a:xfrm>
          <a:prstGeom prst="rect">
            <a:avLst/>
          </a:prstGeom>
        </p:spPr>
      </p:pic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E1D88A9-09C7-996E-0BBB-7D7470376E1F}"/>
              </a:ext>
            </a:extLst>
          </p:cNvPr>
          <p:cNvCxnSpPr>
            <a:cxnSpLocks/>
          </p:cNvCxnSpPr>
          <p:nvPr/>
        </p:nvCxnSpPr>
        <p:spPr>
          <a:xfrm>
            <a:off x="5159552" y="3435495"/>
            <a:ext cx="1878557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75F4C02E-964A-999C-1AB2-9988E5B949E6}"/>
              </a:ext>
            </a:extLst>
          </p:cNvPr>
          <p:cNvSpPr txBox="1"/>
          <p:nvPr/>
        </p:nvSpPr>
        <p:spPr>
          <a:xfrm>
            <a:off x="8114391" y="4796343"/>
            <a:ext cx="192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랭킹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68BD077-0653-F79E-7173-093DF9FF8715}"/>
              </a:ext>
            </a:extLst>
          </p:cNvPr>
          <p:cNvSpPr txBox="1">
            <a:spLocks/>
          </p:cNvSpPr>
          <p:nvPr/>
        </p:nvSpPr>
        <p:spPr>
          <a:xfrm>
            <a:off x="399153" y="164943"/>
            <a:ext cx="6247246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 페이지 이동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(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랭킹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)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14A3FF-4DCB-C82E-C80C-037FE1368443}"/>
              </a:ext>
            </a:extLst>
          </p:cNvPr>
          <p:cNvGrpSpPr/>
          <p:nvPr/>
        </p:nvGrpSpPr>
        <p:grpSpPr>
          <a:xfrm>
            <a:off x="1141851" y="1948026"/>
            <a:ext cx="3882698" cy="2650652"/>
            <a:chOff x="-1" y="393700"/>
            <a:chExt cx="9067801" cy="64643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8DBF895-FBED-C287-A79A-9E7C990273D3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A2D3D99-1581-8355-29D9-58E1F6606FBC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06A5E22-F705-C3F6-84DA-371B4894623B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D527C72-607B-C8EF-2654-798157FF1C01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4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마이페이지 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DC2A339-E0B5-66C7-9A52-25313C92C77D}"/>
                </a:ext>
              </a:extLst>
            </p:cNvPr>
            <p:cNvSpPr/>
            <p:nvPr/>
          </p:nvSpPr>
          <p:spPr>
            <a:xfrm>
              <a:off x="0" y="13462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팀 목록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 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나의 팀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3A2541F-A7A0-663A-C71B-F6D4D625C701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B5A206A-E20E-9ACB-832F-E8666A2BF8BA}"/>
                </a:ext>
              </a:extLst>
            </p:cNvPr>
            <p:cNvSpPr/>
            <p:nvPr/>
          </p:nvSpPr>
          <p:spPr>
            <a:xfrm>
              <a:off x="0" y="1701800"/>
              <a:ext cx="9067800" cy="4800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3E59E8-7138-D952-D0EB-A8FCD2200795}"/>
                </a:ext>
              </a:extLst>
            </p:cNvPr>
            <p:cNvSpPr/>
            <p:nvPr/>
          </p:nvSpPr>
          <p:spPr>
            <a:xfrm>
              <a:off x="-1" y="1701800"/>
              <a:ext cx="4660901" cy="251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DC5EC3C-D329-6A5F-1A7F-4471E4ECA613}"/>
                </a:ext>
              </a:extLst>
            </p:cNvPr>
            <p:cNvSpPr/>
            <p:nvPr/>
          </p:nvSpPr>
          <p:spPr>
            <a:xfrm>
              <a:off x="0" y="4216400"/>
              <a:ext cx="4660900" cy="228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B7EF064-6EF2-52A2-6467-E3410AB26F5B}"/>
                </a:ext>
              </a:extLst>
            </p:cNvPr>
            <p:cNvSpPr/>
            <p:nvPr/>
          </p:nvSpPr>
          <p:spPr>
            <a:xfrm>
              <a:off x="4660900" y="1701800"/>
              <a:ext cx="4406900" cy="251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7013180-0B6D-913C-1336-25CF2C1D57A9}"/>
                </a:ext>
              </a:extLst>
            </p:cNvPr>
            <p:cNvSpPr/>
            <p:nvPr/>
          </p:nvSpPr>
          <p:spPr>
            <a:xfrm>
              <a:off x="4660900" y="4216400"/>
              <a:ext cx="4406900" cy="228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5A652E-777C-C97E-3F04-0FC0F8D42F38}"/>
                </a:ext>
              </a:extLst>
            </p:cNvPr>
            <p:cNvSpPr txBox="1"/>
            <p:nvPr/>
          </p:nvSpPr>
          <p:spPr>
            <a:xfrm>
              <a:off x="4749799" y="1872735"/>
              <a:ext cx="4114800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최신 경기목록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052594F-3968-98F8-AF82-782082D296B9}"/>
                </a:ext>
              </a:extLst>
            </p:cNvPr>
            <p:cNvSpPr/>
            <p:nvPr/>
          </p:nvSpPr>
          <p:spPr>
            <a:xfrm>
              <a:off x="4749800" y="2286000"/>
              <a:ext cx="41148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58459E-A9FF-0EF5-D2EA-2F8E7710B378}"/>
                </a:ext>
              </a:extLst>
            </p:cNvPr>
            <p:cNvSpPr txBox="1"/>
            <p:nvPr/>
          </p:nvSpPr>
          <p:spPr>
            <a:xfrm>
              <a:off x="-1" y="4352667"/>
              <a:ext cx="4660900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게시판                      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303B60C-977F-F9B5-B6F6-8868C1425165}"/>
                </a:ext>
              </a:extLst>
            </p:cNvPr>
            <p:cNvSpPr/>
            <p:nvPr/>
          </p:nvSpPr>
          <p:spPr>
            <a:xfrm>
              <a:off x="101600" y="4686300"/>
              <a:ext cx="44704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24261CE-6AC5-C782-E7EA-CEFCF43C4E7F}"/>
                </a:ext>
              </a:extLst>
            </p:cNvPr>
            <p:cNvSpPr txBox="1"/>
            <p:nvPr/>
          </p:nvSpPr>
          <p:spPr>
            <a:xfrm>
              <a:off x="4660899" y="4352667"/>
              <a:ext cx="4406901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전체 랭킹 정보  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E2A2F68-EE18-C8EE-20A2-512798CDA2B7}"/>
                </a:ext>
              </a:extLst>
            </p:cNvPr>
            <p:cNvSpPr/>
            <p:nvPr/>
          </p:nvSpPr>
          <p:spPr>
            <a:xfrm>
              <a:off x="4749800" y="4686300"/>
              <a:ext cx="42037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DAEB565-748D-34D1-70F6-B5A60B1E17BF}"/>
                </a:ext>
              </a:extLst>
            </p:cNvPr>
            <p:cNvGrpSpPr/>
            <p:nvPr/>
          </p:nvGrpSpPr>
          <p:grpSpPr>
            <a:xfrm>
              <a:off x="4902200" y="2425700"/>
              <a:ext cx="88900" cy="1393309"/>
              <a:chOff x="3454400" y="2425700"/>
              <a:chExt cx="88900" cy="1393309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69B7375F-A6C1-2D5B-D7D3-FE4474E1AA93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4887C79E-5317-DD86-8A17-802BF2010C8F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F12A1794-38DB-9D6D-DD6C-D3CA1F447997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B584E04B-21A3-23EF-57EC-FA5FF5B06687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D967FB41-784A-ADB4-E302-A919A7E7124B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47CD392E-EE12-49D0-B4F6-965846F79E87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453C18F-9B45-4EF3-0D19-9F5F5E0EF4A2}"/>
                </a:ext>
              </a:extLst>
            </p:cNvPr>
            <p:cNvGrpSpPr/>
            <p:nvPr/>
          </p:nvGrpSpPr>
          <p:grpSpPr>
            <a:xfrm>
              <a:off x="254000" y="4840545"/>
              <a:ext cx="88900" cy="1393309"/>
              <a:chOff x="3454400" y="2425700"/>
              <a:chExt cx="88900" cy="1393309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E913F27E-3FAC-03FE-7079-2BF9D02C7A17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17E41AD0-1AC8-DF3D-BE1F-0A7FD211DFC5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11832D72-DE92-1572-A913-F1DEAE28C9C4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A2DE2AC8-CF1A-E7E4-F52D-1BD0466661EA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2F93749E-9BF4-2E72-CBC5-3A31A42075A8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98E9B16C-5073-CFBD-17D1-0017168CD5B8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FB4B619-AF21-E0B6-1CED-6BA44672E08A}"/>
                </a:ext>
              </a:extLst>
            </p:cNvPr>
            <p:cNvGrpSpPr/>
            <p:nvPr/>
          </p:nvGrpSpPr>
          <p:grpSpPr>
            <a:xfrm>
              <a:off x="4876800" y="4840545"/>
              <a:ext cx="88900" cy="1393309"/>
              <a:chOff x="3454400" y="2425700"/>
              <a:chExt cx="88900" cy="1393309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1B615B5-592A-7169-AF99-C44B5F662AE4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2DDA6810-53BA-D097-1F92-805D43B9278C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7D848D58-DE3E-3983-8972-CAF0E27CF4A3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CDAB7B-459F-9A88-2984-F879952901DB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DDF8F67-1288-6B43-5E81-F844527DAAD0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DEEA2C2-8B0E-C593-9640-701996A00591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E1648F4F-1AF9-8DCB-2923-6AB3B00642E1}"/>
                </a:ext>
              </a:extLst>
            </p:cNvPr>
            <p:cNvSpPr/>
            <p:nvPr/>
          </p:nvSpPr>
          <p:spPr>
            <a:xfrm>
              <a:off x="1468415" y="1821249"/>
              <a:ext cx="1590920" cy="159092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프로필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사진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AD89D5A-3416-43FB-532C-BCBA7FCEC1C5}"/>
                </a:ext>
              </a:extLst>
            </p:cNvPr>
            <p:cNvSpPr/>
            <p:nvPr/>
          </p:nvSpPr>
          <p:spPr>
            <a:xfrm>
              <a:off x="1837764" y="3629434"/>
              <a:ext cx="859570" cy="4735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프로필 수정</a:t>
              </a:r>
              <a:endParaRPr lang="en-US" altLang="ko-KR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2EF1C5E-8E0D-AC62-1A54-3311DDC864D2}"/>
                </a:ext>
              </a:extLst>
            </p:cNvPr>
            <p:cNvSpPr txBox="1"/>
            <p:nvPr/>
          </p:nvSpPr>
          <p:spPr>
            <a:xfrm>
              <a:off x="4987147" y="4743967"/>
              <a:ext cx="105164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문주 군단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2905471-5E34-33BF-BF53-631F0B7FF646}"/>
                </a:ext>
              </a:extLst>
            </p:cNvPr>
            <p:cNvSpPr txBox="1"/>
            <p:nvPr/>
          </p:nvSpPr>
          <p:spPr>
            <a:xfrm>
              <a:off x="4987147" y="5020966"/>
              <a:ext cx="1316418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문주 </a:t>
              </a:r>
              <a:r>
                <a:rPr lang="ko-KR" altLang="en-US" sz="400" dirty="0" err="1"/>
                <a:t>갱스터즈</a:t>
              </a:r>
              <a:endParaRPr lang="ko-KR" altLang="en-US" sz="4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61BABFD-EA9C-AAA9-70E2-F5E55F409E9D}"/>
                </a:ext>
              </a:extLst>
            </p:cNvPr>
            <p:cNvSpPr txBox="1"/>
            <p:nvPr/>
          </p:nvSpPr>
          <p:spPr>
            <a:xfrm>
              <a:off x="4987147" y="5254311"/>
              <a:ext cx="100613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/>
                <a:t>개발냥발</a:t>
              </a:r>
              <a:endParaRPr lang="ko-KR" altLang="en-US" sz="4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E51C3A-7200-FAB8-F468-82A7DC02D091}"/>
                </a:ext>
              </a:extLst>
            </p:cNvPr>
            <p:cNvSpPr txBox="1"/>
            <p:nvPr/>
          </p:nvSpPr>
          <p:spPr>
            <a:xfrm>
              <a:off x="4987147" y="5525137"/>
              <a:ext cx="100613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/>
                <a:t>김반박이</a:t>
              </a:r>
              <a:endParaRPr lang="ko-KR" altLang="en-US" sz="4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F261788-5388-6838-4E0B-00E1DDE9DD1B}"/>
                </a:ext>
              </a:extLst>
            </p:cNvPr>
            <p:cNvSpPr txBox="1"/>
            <p:nvPr/>
          </p:nvSpPr>
          <p:spPr>
            <a:xfrm>
              <a:off x="4987147" y="5777935"/>
              <a:ext cx="575881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/>
                <a:t>…</a:t>
              </a:r>
              <a:endParaRPr lang="ko-KR" altLang="en-US" sz="4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FD468A6-C682-CB15-5AE7-5BDB4BA92CF6}"/>
                </a:ext>
              </a:extLst>
            </p:cNvPr>
            <p:cNvSpPr txBox="1"/>
            <p:nvPr/>
          </p:nvSpPr>
          <p:spPr>
            <a:xfrm>
              <a:off x="4987147" y="6048761"/>
              <a:ext cx="575881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/>
                <a:t>…</a:t>
              </a:r>
              <a:endParaRPr lang="ko-KR" altLang="en-US" sz="4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07C0D30-2ACB-DBED-0EF1-2F122B25F35F}"/>
                </a:ext>
              </a:extLst>
            </p:cNvPr>
            <p:cNvSpPr txBox="1"/>
            <p:nvPr/>
          </p:nvSpPr>
          <p:spPr>
            <a:xfrm>
              <a:off x="452160" y="4743967"/>
              <a:ext cx="1494312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경기 중 금지사항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EE47877-F7D1-AFCD-6267-D9EB7509EA04}"/>
                </a:ext>
              </a:extLst>
            </p:cNvPr>
            <p:cNvSpPr txBox="1"/>
            <p:nvPr/>
          </p:nvSpPr>
          <p:spPr>
            <a:xfrm>
              <a:off x="452160" y="5017700"/>
              <a:ext cx="1874922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매너게임 부탁드립니다</a:t>
              </a:r>
              <a:r>
                <a:rPr lang="en-US" altLang="ko-KR" sz="400" dirty="0"/>
                <a:t>.</a:t>
              </a:r>
              <a:endParaRPr lang="ko-KR" altLang="en-US" sz="400" dirty="0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3B8ACD46-37CC-8C3A-83ED-56266C822B5C}"/>
              </a:ext>
            </a:extLst>
          </p:cNvPr>
          <p:cNvSpPr txBox="1"/>
          <p:nvPr/>
        </p:nvSpPr>
        <p:spPr>
          <a:xfrm>
            <a:off x="2509074" y="4715258"/>
            <a:ext cx="125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메인 페이지</a:t>
            </a:r>
          </a:p>
        </p:txBody>
      </p:sp>
    </p:spTree>
    <p:extLst>
      <p:ext uri="{BB962C8B-B14F-4D97-AF65-F5344CB8AC3E}">
        <p14:creationId xmlns:p14="http://schemas.microsoft.com/office/powerpoint/2010/main" val="3140693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CD77513-BE1F-5A7E-0280-EBC2402C51C9}"/>
              </a:ext>
            </a:extLst>
          </p:cNvPr>
          <p:cNvSpPr txBox="1"/>
          <p:nvPr/>
        </p:nvSpPr>
        <p:spPr>
          <a:xfrm>
            <a:off x="2329503" y="3492076"/>
            <a:ext cx="132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메인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8D375D1-30FB-BAC7-ACD6-A34CE85E678F}"/>
              </a:ext>
            </a:extLst>
          </p:cNvPr>
          <p:cNvSpPr txBox="1">
            <a:spLocks/>
          </p:cNvSpPr>
          <p:nvPr/>
        </p:nvSpPr>
        <p:spPr>
          <a:xfrm>
            <a:off x="399153" y="164943"/>
            <a:ext cx="6247246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 페이지 이동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(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)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DD7E2DD-426F-AC31-9712-14F6FCA49700}"/>
              </a:ext>
            </a:extLst>
          </p:cNvPr>
          <p:cNvGrpSpPr/>
          <p:nvPr/>
        </p:nvGrpSpPr>
        <p:grpSpPr>
          <a:xfrm>
            <a:off x="1187786" y="1044240"/>
            <a:ext cx="3513524" cy="2397028"/>
            <a:chOff x="-1" y="393700"/>
            <a:chExt cx="9067801" cy="64643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43CA13A-3F8C-9E21-4CD8-D884221BEED2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CD406D3-26C8-02F4-C667-86C7707E0824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E9B8983-F771-50B7-33F2-377CF8CDE3B1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7E8458-5F14-8637-BBCE-6F5277A37712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4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마이페이지 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430172D-7C42-3E68-58A3-A9A504215AAA}"/>
                </a:ext>
              </a:extLst>
            </p:cNvPr>
            <p:cNvSpPr/>
            <p:nvPr/>
          </p:nvSpPr>
          <p:spPr>
            <a:xfrm>
              <a:off x="0" y="13462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팀 목록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 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나의 팀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EA60DAA-2D26-D9E7-E458-6865402CF50A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1B3E6D-1E4C-9F1A-FB23-E8D95A7E9748}"/>
                </a:ext>
              </a:extLst>
            </p:cNvPr>
            <p:cNvSpPr/>
            <p:nvPr/>
          </p:nvSpPr>
          <p:spPr>
            <a:xfrm>
              <a:off x="0" y="1701800"/>
              <a:ext cx="9067800" cy="4800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B5985F0-3F95-2632-5C3F-56314B319DD1}"/>
                </a:ext>
              </a:extLst>
            </p:cNvPr>
            <p:cNvSpPr/>
            <p:nvPr/>
          </p:nvSpPr>
          <p:spPr>
            <a:xfrm>
              <a:off x="-1" y="1701800"/>
              <a:ext cx="4660901" cy="251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478E28-9F78-EF92-DAA0-75AE79836840}"/>
                </a:ext>
              </a:extLst>
            </p:cNvPr>
            <p:cNvSpPr/>
            <p:nvPr/>
          </p:nvSpPr>
          <p:spPr>
            <a:xfrm>
              <a:off x="0" y="4216400"/>
              <a:ext cx="4660900" cy="228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4101D28-5381-D735-4156-BB6CD36C8BB3}"/>
                </a:ext>
              </a:extLst>
            </p:cNvPr>
            <p:cNvSpPr/>
            <p:nvPr/>
          </p:nvSpPr>
          <p:spPr>
            <a:xfrm>
              <a:off x="4660900" y="1701800"/>
              <a:ext cx="4406900" cy="251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97E7525-AAA9-1293-1272-5949D5E89306}"/>
                </a:ext>
              </a:extLst>
            </p:cNvPr>
            <p:cNvSpPr/>
            <p:nvPr/>
          </p:nvSpPr>
          <p:spPr>
            <a:xfrm>
              <a:off x="4660900" y="4216400"/>
              <a:ext cx="4406900" cy="228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5A4DB94-0F07-9AE5-4BC4-3EB7F02AFED3}"/>
                </a:ext>
              </a:extLst>
            </p:cNvPr>
            <p:cNvSpPr txBox="1"/>
            <p:nvPr/>
          </p:nvSpPr>
          <p:spPr>
            <a:xfrm>
              <a:off x="4749799" y="1872735"/>
              <a:ext cx="4114800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최신 경기목록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BCB40BC-8A0B-B86F-A671-771535BD26E6}"/>
                </a:ext>
              </a:extLst>
            </p:cNvPr>
            <p:cNvSpPr/>
            <p:nvPr/>
          </p:nvSpPr>
          <p:spPr>
            <a:xfrm>
              <a:off x="4749800" y="2286000"/>
              <a:ext cx="41148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E807676-69AD-2382-F5CF-EE6A8DEBBCC8}"/>
                </a:ext>
              </a:extLst>
            </p:cNvPr>
            <p:cNvSpPr txBox="1"/>
            <p:nvPr/>
          </p:nvSpPr>
          <p:spPr>
            <a:xfrm>
              <a:off x="-1" y="4352667"/>
              <a:ext cx="4660900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게시판                      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F47CF03-9394-C70D-5F03-B112E88189AA}"/>
                </a:ext>
              </a:extLst>
            </p:cNvPr>
            <p:cNvSpPr/>
            <p:nvPr/>
          </p:nvSpPr>
          <p:spPr>
            <a:xfrm>
              <a:off x="101600" y="4686300"/>
              <a:ext cx="44704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9F5759E-9BAA-842C-17B2-DCB7695C949A}"/>
                </a:ext>
              </a:extLst>
            </p:cNvPr>
            <p:cNvSpPr txBox="1"/>
            <p:nvPr/>
          </p:nvSpPr>
          <p:spPr>
            <a:xfrm>
              <a:off x="4660899" y="4352667"/>
              <a:ext cx="4406901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전체 랭킹 정보  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4AA8453-4CE1-EF15-3197-CBBE0C70B0A3}"/>
                </a:ext>
              </a:extLst>
            </p:cNvPr>
            <p:cNvSpPr/>
            <p:nvPr/>
          </p:nvSpPr>
          <p:spPr>
            <a:xfrm>
              <a:off x="4749800" y="4686300"/>
              <a:ext cx="42037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9047165-2CAD-3EA9-F389-D682E5D39F2A}"/>
                </a:ext>
              </a:extLst>
            </p:cNvPr>
            <p:cNvGrpSpPr/>
            <p:nvPr/>
          </p:nvGrpSpPr>
          <p:grpSpPr>
            <a:xfrm>
              <a:off x="4902200" y="2425700"/>
              <a:ext cx="88900" cy="1393309"/>
              <a:chOff x="3454400" y="2425700"/>
              <a:chExt cx="88900" cy="1393309"/>
            </a:xfrm>
          </p:grpSpPr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EC4CFF56-46F2-C80A-1672-B9300A225853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4B0AB6F1-490A-794C-0F1A-CDEE6456B95E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85DC8CCD-1F52-CC38-996D-9F38F71454A8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034EE62A-9E0E-70C7-F76C-373A8FECEAA5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701D978F-9E84-F26E-2C77-A1CF5C29E2F8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B71B3363-C85F-B255-1924-9FE923ADBEAA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590BB415-983F-ED09-DE9C-B0050513CBA2}"/>
                </a:ext>
              </a:extLst>
            </p:cNvPr>
            <p:cNvGrpSpPr/>
            <p:nvPr/>
          </p:nvGrpSpPr>
          <p:grpSpPr>
            <a:xfrm>
              <a:off x="254000" y="4840545"/>
              <a:ext cx="88900" cy="1393309"/>
              <a:chOff x="3454400" y="2425700"/>
              <a:chExt cx="88900" cy="1393309"/>
            </a:xfrm>
          </p:grpSpPr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CD6C7340-7CA7-29B1-2DC5-9A8F21D23148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956CC89A-E73A-FB2D-9B7B-975A020A987A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EE9AE66F-1F1E-E19A-53C9-47A3B9865E63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3BEEA059-AE80-2BB0-C5D0-959473DBE914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720B916D-15A2-4F31-139D-A61DDBFB578C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5AA1B6D6-6E62-6399-6108-C09C08297B18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8097261-E514-6EFC-B621-7A69F6FE2E60}"/>
                </a:ext>
              </a:extLst>
            </p:cNvPr>
            <p:cNvGrpSpPr/>
            <p:nvPr/>
          </p:nvGrpSpPr>
          <p:grpSpPr>
            <a:xfrm>
              <a:off x="4876800" y="4840545"/>
              <a:ext cx="88900" cy="1393309"/>
              <a:chOff x="3454400" y="2425700"/>
              <a:chExt cx="88900" cy="1393309"/>
            </a:xfrm>
          </p:grpSpPr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1251CD9F-E449-D8AC-2932-79E4C3CFCB95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947D648A-0ACA-140F-ED8C-318B529C0EA8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8E6FE58A-062D-5735-E684-F3A1B66A7336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08F8AB71-5D95-54CA-8884-CC24B614EEEF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CBC4E3A0-E883-DD2F-EDFD-CFF7278B1ABC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81EF5B04-048E-E73C-5097-4E7AE840A66B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13A6786F-8672-1C6F-C0D5-D7A5ED021358}"/>
                </a:ext>
              </a:extLst>
            </p:cNvPr>
            <p:cNvSpPr/>
            <p:nvPr/>
          </p:nvSpPr>
          <p:spPr>
            <a:xfrm>
              <a:off x="1468415" y="1821249"/>
              <a:ext cx="1590920" cy="159092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프로필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사진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D409A73-7DFF-B39A-4E91-EBE440F369BF}"/>
                </a:ext>
              </a:extLst>
            </p:cNvPr>
            <p:cNvSpPr/>
            <p:nvPr/>
          </p:nvSpPr>
          <p:spPr>
            <a:xfrm>
              <a:off x="1837764" y="3629434"/>
              <a:ext cx="859570" cy="4735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프로필 수정</a:t>
              </a:r>
              <a:endParaRPr lang="en-US" altLang="ko-KR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F1769F3-25AD-4D06-FAA1-5837A776BF94}"/>
                </a:ext>
              </a:extLst>
            </p:cNvPr>
            <p:cNvSpPr txBox="1"/>
            <p:nvPr/>
          </p:nvSpPr>
          <p:spPr>
            <a:xfrm>
              <a:off x="4987147" y="4743967"/>
              <a:ext cx="105164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문주 군단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420326D-1F91-2035-24CB-665D29881DB1}"/>
                </a:ext>
              </a:extLst>
            </p:cNvPr>
            <p:cNvSpPr txBox="1"/>
            <p:nvPr/>
          </p:nvSpPr>
          <p:spPr>
            <a:xfrm>
              <a:off x="4987147" y="5020966"/>
              <a:ext cx="1316418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문주 </a:t>
              </a:r>
              <a:r>
                <a:rPr lang="ko-KR" altLang="en-US" sz="400" dirty="0" err="1"/>
                <a:t>갱스터즈</a:t>
              </a:r>
              <a:endParaRPr lang="ko-KR" altLang="en-US" sz="4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9C4272A-0F07-C49B-820F-D0914D280B30}"/>
                </a:ext>
              </a:extLst>
            </p:cNvPr>
            <p:cNvSpPr txBox="1"/>
            <p:nvPr/>
          </p:nvSpPr>
          <p:spPr>
            <a:xfrm>
              <a:off x="4987147" y="5254311"/>
              <a:ext cx="100613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/>
                <a:t>개발냥발</a:t>
              </a:r>
              <a:endParaRPr lang="ko-KR" altLang="en-US" sz="4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D8A8976-B8D2-E013-6A42-815316489F81}"/>
                </a:ext>
              </a:extLst>
            </p:cNvPr>
            <p:cNvSpPr txBox="1"/>
            <p:nvPr/>
          </p:nvSpPr>
          <p:spPr>
            <a:xfrm>
              <a:off x="4987147" y="5525137"/>
              <a:ext cx="100613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/>
                <a:t>김반박이</a:t>
              </a:r>
              <a:endParaRPr lang="ko-KR" altLang="en-US" sz="4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A3CA1E2-12AB-60C7-6683-27E08C8524F3}"/>
                </a:ext>
              </a:extLst>
            </p:cNvPr>
            <p:cNvSpPr txBox="1"/>
            <p:nvPr/>
          </p:nvSpPr>
          <p:spPr>
            <a:xfrm>
              <a:off x="4987147" y="5777935"/>
              <a:ext cx="575881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/>
                <a:t>…</a:t>
              </a:r>
              <a:endParaRPr lang="ko-KR" altLang="en-US" sz="4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44BCCAF-91BC-7CD3-082E-16C67E036560}"/>
                </a:ext>
              </a:extLst>
            </p:cNvPr>
            <p:cNvSpPr txBox="1"/>
            <p:nvPr/>
          </p:nvSpPr>
          <p:spPr>
            <a:xfrm>
              <a:off x="4987147" y="6048761"/>
              <a:ext cx="575881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/>
                <a:t>…</a:t>
              </a:r>
              <a:endParaRPr lang="ko-KR" altLang="en-US" sz="4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C4E470B-B1DE-0E4B-45F7-AE05B12C51BF}"/>
                </a:ext>
              </a:extLst>
            </p:cNvPr>
            <p:cNvSpPr txBox="1"/>
            <p:nvPr/>
          </p:nvSpPr>
          <p:spPr>
            <a:xfrm>
              <a:off x="452160" y="4743967"/>
              <a:ext cx="1494312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경기 중 금지사항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B2198EC-C5D6-1E1F-A16C-C4C4384EE770}"/>
                </a:ext>
              </a:extLst>
            </p:cNvPr>
            <p:cNvSpPr txBox="1"/>
            <p:nvPr/>
          </p:nvSpPr>
          <p:spPr>
            <a:xfrm>
              <a:off x="452160" y="5017700"/>
              <a:ext cx="1874922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매너게임 부탁드립니다</a:t>
              </a:r>
              <a:r>
                <a:rPr lang="en-US" altLang="ko-KR" sz="400" dirty="0"/>
                <a:t>.</a:t>
              </a:r>
              <a:endParaRPr lang="ko-KR" altLang="en-US" sz="400" dirty="0"/>
            </a:p>
          </p:txBody>
        </p:sp>
      </p:grp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8F04120F-794A-859A-E625-888ACC98884B}"/>
              </a:ext>
            </a:extLst>
          </p:cNvPr>
          <p:cNvCxnSpPr>
            <a:cxnSpLocks/>
          </p:cNvCxnSpPr>
          <p:nvPr/>
        </p:nvCxnSpPr>
        <p:spPr>
          <a:xfrm>
            <a:off x="48639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BD8A5BCE-E498-9D1E-1CB8-87DB5F05236D}"/>
              </a:ext>
            </a:extLst>
          </p:cNvPr>
          <p:cNvCxnSpPr>
            <a:cxnSpLocks/>
          </p:cNvCxnSpPr>
          <p:nvPr/>
        </p:nvCxnSpPr>
        <p:spPr>
          <a:xfrm>
            <a:off x="97407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7112C05F-132B-B3CF-8C99-460DA4CABFCC}"/>
              </a:ext>
            </a:extLst>
          </p:cNvPr>
          <p:cNvSpPr txBox="1"/>
          <p:nvPr/>
        </p:nvSpPr>
        <p:spPr>
          <a:xfrm>
            <a:off x="7434529" y="3479291"/>
            <a:ext cx="10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경기목록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1B36B4D-57CF-8009-E699-D9CD42DBC866}"/>
              </a:ext>
            </a:extLst>
          </p:cNvPr>
          <p:cNvSpPr txBox="1"/>
          <p:nvPr/>
        </p:nvSpPr>
        <p:spPr>
          <a:xfrm>
            <a:off x="2219980" y="6347758"/>
            <a:ext cx="154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경기 상세 정보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778641C0-FFCE-70AC-E4BD-7585FE84E75F}"/>
              </a:ext>
            </a:extLst>
          </p:cNvPr>
          <p:cNvSpPr txBox="1"/>
          <p:nvPr/>
        </p:nvSpPr>
        <p:spPr>
          <a:xfrm>
            <a:off x="7039070" y="6323725"/>
            <a:ext cx="168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경기 평가하기</a:t>
            </a:r>
          </a:p>
        </p:txBody>
      </p: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223FC476-F113-B53B-572D-F8B28DD8339E}"/>
              </a:ext>
            </a:extLst>
          </p:cNvPr>
          <p:cNvCxnSpPr>
            <a:cxnSpLocks/>
          </p:cNvCxnSpPr>
          <p:nvPr/>
        </p:nvCxnSpPr>
        <p:spPr>
          <a:xfrm>
            <a:off x="9740788" y="512526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002A3B-BA4C-7C32-DF0A-19BC6B150959}"/>
              </a:ext>
            </a:extLst>
          </p:cNvPr>
          <p:cNvSpPr/>
          <p:nvPr/>
        </p:nvSpPr>
        <p:spPr>
          <a:xfrm>
            <a:off x="8581287" y="3100917"/>
            <a:ext cx="594701" cy="16055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A0E2E46-CB4F-73D7-A5B9-B44245FBEC87}"/>
              </a:ext>
            </a:extLst>
          </p:cNvPr>
          <p:cNvCxnSpPr>
            <a:cxnSpLocks/>
          </p:cNvCxnSpPr>
          <p:nvPr/>
        </p:nvCxnSpPr>
        <p:spPr>
          <a:xfrm>
            <a:off x="4863988" y="5109494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3" name="그림 182">
            <a:extLst>
              <a:ext uri="{FF2B5EF4-FFF2-40B4-BE49-F238E27FC236}">
                <a16:creationId xmlns:a16="http://schemas.microsoft.com/office/drawing/2014/main" id="{CF75FF99-B3E3-1BC6-D651-7F6DFFE67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540" y="995970"/>
            <a:ext cx="3427271" cy="2473495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id="{16A2FA38-3757-796E-C6C6-B6257AB9A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913" y="3910280"/>
            <a:ext cx="3459109" cy="2498568"/>
          </a:xfrm>
          <a:prstGeom prst="rect">
            <a:avLst/>
          </a:prstGeom>
        </p:spPr>
      </p:pic>
      <p:pic>
        <p:nvPicPr>
          <p:cNvPr id="240" name="그림 239">
            <a:extLst>
              <a:ext uri="{FF2B5EF4-FFF2-40B4-BE49-F238E27FC236}">
                <a16:creationId xmlns:a16="http://schemas.microsoft.com/office/drawing/2014/main" id="{4CF108A7-52B8-4182-4B0C-9DF4DE4A9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040" y="3861153"/>
            <a:ext cx="3468269" cy="250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248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F8D375D1-30FB-BAC7-ACD6-A34CE85E678F}"/>
              </a:ext>
            </a:extLst>
          </p:cNvPr>
          <p:cNvSpPr txBox="1">
            <a:spLocks/>
          </p:cNvSpPr>
          <p:nvPr/>
        </p:nvSpPr>
        <p:spPr>
          <a:xfrm>
            <a:off x="399153" y="164943"/>
            <a:ext cx="6247246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 페이지 이동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(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)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8F04120F-794A-859A-E625-888ACC98884B}"/>
              </a:ext>
            </a:extLst>
          </p:cNvPr>
          <p:cNvCxnSpPr>
            <a:cxnSpLocks/>
          </p:cNvCxnSpPr>
          <p:nvPr/>
        </p:nvCxnSpPr>
        <p:spPr>
          <a:xfrm>
            <a:off x="48639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BD8A5BCE-E498-9D1E-1CB8-87DB5F05236D}"/>
              </a:ext>
            </a:extLst>
          </p:cNvPr>
          <p:cNvCxnSpPr>
            <a:cxnSpLocks/>
          </p:cNvCxnSpPr>
          <p:nvPr/>
        </p:nvCxnSpPr>
        <p:spPr>
          <a:xfrm>
            <a:off x="9740788" y="2280950"/>
            <a:ext cx="1019575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7112C05F-132B-B3CF-8C99-460DA4CABFCC}"/>
              </a:ext>
            </a:extLst>
          </p:cNvPr>
          <p:cNvSpPr txBox="1"/>
          <p:nvPr/>
        </p:nvSpPr>
        <p:spPr>
          <a:xfrm>
            <a:off x="7245464" y="3479291"/>
            <a:ext cx="127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경기 만들기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1B36B4D-57CF-8009-E699-D9CD42DBC866}"/>
              </a:ext>
            </a:extLst>
          </p:cNvPr>
          <p:cNvSpPr txBox="1"/>
          <p:nvPr/>
        </p:nvSpPr>
        <p:spPr>
          <a:xfrm>
            <a:off x="4362913" y="6263257"/>
            <a:ext cx="209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경기장 예약하기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(POP-UP)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pic>
        <p:nvPicPr>
          <p:cNvPr id="183" name="그림 182">
            <a:extLst>
              <a:ext uri="{FF2B5EF4-FFF2-40B4-BE49-F238E27FC236}">
                <a16:creationId xmlns:a16="http://schemas.microsoft.com/office/drawing/2014/main" id="{CF75FF99-B3E3-1BC6-D651-7F6DFFE67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913" y="995970"/>
            <a:ext cx="3427271" cy="24734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3E00C-4393-8E3F-9167-C3D71CE310D9}"/>
              </a:ext>
            </a:extLst>
          </p:cNvPr>
          <p:cNvSpPr txBox="1"/>
          <p:nvPr/>
        </p:nvSpPr>
        <p:spPr>
          <a:xfrm>
            <a:off x="2361817" y="3479291"/>
            <a:ext cx="10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경기목록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pic>
        <p:nvPicPr>
          <p:cNvPr id="290" name="그림 289">
            <a:extLst>
              <a:ext uri="{FF2B5EF4-FFF2-40B4-BE49-F238E27FC236}">
                <a16:creationId xmlns:a16="http://schemas.microsoft.com/office/drawing/2014/main" id="{74F22B5F-B589-A34D-FD98-5D6841D2F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039" y="995413"/>
            <a:ext cx="3468269" cy="2505184"/>
          </a:xfrm>
          <a:prstGeom prst="rect">
            <a:avLst/>
          </a:prstGeom>
        </p:spPr>
      </p:pic>
      <p:pic>
        <p:nvPicPr>
          <p:cNvPr id="316" name="그림 315">
            <a:extLst>
              <a:ext uri="{FF2B5EF4-FFF2-40B4-BE49-F238E27FC236}">
                <a16:creationId xmlns:a16="http://schemas.microsoft.com/office/drawing/2014/main" id="{BA19FC61-CFA7-B89E-59C6-7477A794D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651" y="3903342"/>
            <a:ext cx="2560512" cy="233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39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E1D88A9-09C7-996E-0BBB-7D7470376E1F}"/>
              </a:ext>
            </a:extLst>
          </p:cNvPr>
          <p:cNvCxnSpPr>
            <a:cxnSpLocks/>
          </p:cNvCxnSpPr>
          <p:nvPr/>
        </p:nvCxnSpPr>
        <p:spPr>
          <a:xfrm>
            <a:off x="5159552" y="3435495"/>
            <a:ext cx="1878557" cy="0"/>
          </a:xfrm>
          <a:prstGeom prst="straightConnector1">
            <a:avLst/>
          </a:prstGeom>
          <a:ln w="63500">
            <a:solidFill>
              <a:srgbClr val="92AC65"/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10029FEA-B401-C57F-64DD-E05EF7DFF2D6}"/>
              </a:ext>
            </a:extLst>
          </p:cNvPr>
          <p:cNvSpPr txBox="1"/>
          <p:nvPr/>
        </p:nvSpPr>
        <p:spPr>
          <a:xfrm>
            <a:off x="2509074" y="4715258"/>
            <a:ext cx="125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메인 페이지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5F4C02E-964A-999C-1AB2-9988E5B949E6}"/>
              </a:ext>
            </a:extLst>
          </p:cNvPr>
          <p:cNvSpPr txBox="1"/>
          <p:nvPr/>
        </p:nvSpPr>
        <p:spPr>
          <a:xfrm>
            <a:off x="8161124" y="4740356"/>
            <a:ext cx="192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경기장 목록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68BD077-0653-F79E-7173-093DF9FF8715}"/>
              </a:ext>
            </a:extLst>
          </p:cNvPr>
          <p:cNvSpPr txBox="1">
            <a:spLocks/>
          </p:cNvSpPr>
          <p:nvPr/>
        </p:nvSpPr>
        <p:spPr>
          <a:xfrm>
            <a:off x="399153" y="164943"/>
            <a:ext cx="6247246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회원 페이지 이동 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(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경기장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)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14A3FF-4DCB-C82E-C80C-037FE1368443}"/>
              </a:ext>
            </a:extLst>
          </p:cNvPr>
          <p:cNvGrpSpPr/>
          <p:nvPr/>
        </p:nvGrpSpPr>
        <p:grpSpPr>
          <a:xfrm>
            <a:off x="1141851" y="1948026"/>
            <a:ext cx="3882698" cy="2650652"/>
            <a:chOff x="-1" y="393700"/>
            <a:chExt cx="9067801" cy="64643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8DBF895-FBED-C287-A79A-9E7C990273D3}"/>
                </a:ext>
              </a:extLst>
            </p:cNvPr>
            <p:cNvSpPr/>
            <p:nvPr/>
          </p:nvSpPr>
          <p:spPr>
            <a:xfrm>
              <a:off x="0" y="393700"/>
              <a:ext cx="9067800" cy="952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A2D3D99-1581-8355-29D9-58E1F6606FBC}"/>
                </a:ext>
              </a:extLst>
            </p:cNvPr>
            <p:cNvSpPr/>
            <p:nvPr/>
          </p:nvSpPr>
          <p:spPr>
            <a:xfrm>
              <a:off x="3073400" y="393700"/>
              <a:ext cx="3022600" cy="5969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ysClr val="windowText" lastClr="000000"/>
                  </a:solidFill>
                </a:rPr>
                <a:t>로고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06A5E22-F705-C3F6-84DA-371B4894623B}"/>
                </a:ext>
              </a:extLst>
            </p:cNvPr>
            <p:cNvSpPr/>
            <p:nvPr/>
          </p:nvSpPr>
          <p:spPr>
            <a:xfrm>
              <a:off x="0" y="9906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팀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경기장 목록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랭킹 </a:t>
              </a:r>
              <a:r>
                <a:rPr lang="en-US" altLang="ko-KR" sz="7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700" dirty="0">
                  <a:solidFill>
                    <a:sysClr val="windowText" lastClr="000000"/>
                  </a:solidFill>
                </a:rPr>
                <a:t>게시판</a:t>
              </a:r>
              <a:endParaRPr lang="en-US" altLang="ko-KR" sz="7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D527C72-607B-C8EF-2654-798157FF1C01}"/>
                </a:ext>
              </a:extLst>
            </p:cNvPr>
            <p:cNvSpPr/>
            <p:nvPr/>
          </p:nvSpPr>
          <p:spPr>
            <a:xfrm>
              <a:off x="6096000" y="685800"/>
              <a:ext cx="2971800" cy="304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400" dirty="0">
                  <a:solidFill>
                    <a:sysClr val="windowText" lastClr="000000"/>
                  </a:solidFill>
                </a:rPr>
                <a:t>로그아웃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마이페이지 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DC2A339-E0B5-66C7-9A52-25313C92C77D}"/>
                </a:ext>
              </a:extLst>
            </p:cNvPr>
            <p:cNvSpPr/>
            <p:nvPr/>
          </p:nvSpPr>
          <p:spPr>
            <a:xfrm>
              <a:off x="0" y="13462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팀 목록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 | </a:t>
              </a:r>
              <a:r>
                <a:rPr lang="ko-KR" altLang="en-US" sz="400" dirty="0">
                  <a:solidFill>
                    <a:sysClr val="windowText" lastClr="000000"/>
                  </a:solidFill>
                </a:rPr>
                <a:t>나의 팀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3A2541F-A7A0-663A-C71B-F6D4D625C701}"/>
                </a:ext>
              </a:extLst>
            </p:cNvPr>
            <p:cNvSpPr/>
            <p:nvPr/>
          </p:nvSpPr>
          <p:spPr>
            <a:xfrm>
              <a:off x="0" y="6502400"/>
              <a:ext cx="9067800" cy="355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ysClr val="windowText" lastClr="000000"/>
                  </a:solidFill>
                </a:rPr>
                <a:t>footer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B5A206A-E20E-9ACB-832F-E8666A2BF8BA}"/>
                </a:ext>
              </a:extLst>
            </p:cNvPr>
            <p:cNvSpPr/>
            <p:nvPr/>
          </p:nvSpPr>
          <p:spPr>
            <a:xfrm>
              <a:off x="0" y="1701800"/>
              <a:ext cx="9067800" cy="4800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93E59E8-7138-D952-D0EB-A8FCD2200795}"/>
                </a:ext>
              </a:extLst>
            </p:cNvPr>
            <p:cNvSpPr/>
            <p:nvPr/>
          </p:nvSpPr>
          <p:spPr>
            <a:xfrm>
              <a:off x="-1" y="1701800"/>
              <a:ext cx="4660901" cy="251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DC5EC3C-D329-6A5F-1A7F-4471E4ECA613}"/>
                </a:ext>
              </a:extLst>
            </p:cNvPr>
            <p:cNvSpPr/>
            <p:nvPr/>
          </p:nvSpPr>
          <p:spPr>
            <a:xfrm>
              <a:off x="0" y="4216400"/>
              <a:ext cx="4660900" cy="228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B7EF064-6EF2-52A2-6467-E3410AB26F5B}"/>
                </a:ext>
              </a:extLst>
            </p:cNvPr>
            <p:cNvSpPr/>
            <p:nvPr/>
          </p:nvSpPr>
          <p:spPr>
            <a:xfrm>
              <a:off x="4660900" y="1701800"/>
              <a:ext cx="4406900" cy="251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7013180-0B6D-913C-1336-25CF2C1D57A9}"/>
                </a:ext>
              </a:extLst>
            </p:cNvPr>
            <p:cNvSpPr/>
            <p:nvPr/>
          </p:nvSpPr>
          <p:spPr>
            <a:xfrm>
              <a:off x="4660900" y="4216400"/>
              <a:ext cx="4406900" cy="228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5A652E-777C-C97E-3F04-0FC0F8D42F38}"/>
                </a:ext>
              </a:extLst>
            </p:cNvPr>
            <p:cNvSpPr txBox="1"/>
            <p:nvPr/>
          </p:nvSpPr>
          <p:spPr>
            <a:xfrm>
              <a:off x="4749799" y="1872735"/>
              <a:ext cx="4114800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최신 경기목록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052594F-3968-98F8-AF82-782082D296B9}"/>
                </a:ext>
              </a:extLst>
            </p:cNvPr>
            <p:cNvSpPr/>
            <p:nvPr/>
          </p:nvSpPr>
          <p:spPr>
            <a:xfrm>
              <a:off x="4749800" y="2286000"/>
              <a:ext cx="41148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58459E-A9FF-0EF5-D2EA-2F8E7710B378}"/>
                </a:ext>
              </a:extLst>
            </p:cNvPr>
            <p:cNvSpPr txBox="1"/>
            <p:nvPr/>
          </p:nvSpPr>
          <p:spPr>
            <a:xfrm>
              <a:off x="-1" y="4352667"/>
              <a:ext cx="4660900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게시판                      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303B60C-977F-F9B5-B6F6-8868C1425165}"/>
                </a:ext>
              </a:extLst>
            </p:cNvPr>
            <p:cNvSpPr/>
            <p:nvPr/>
          </p:nvSpPr>
          <p:spPr>
            <a:xfrm>
              <a:off x="101600" y="4686300"/>
              <a:ext cx="44704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24261CE-6AC5-C782-E7EA-CEFCF43C4E7F}"/>
                </a:ext>
              </a:extLst>
            </p:cNvPr>
            <p:cNvSpPr txBox="1"/>
            <p:nvPr/>
          </p:nvSpPr>
          <p:spPr>
            <a:xfrm>
              <a:off x="4660899" y="4352667"/>
              <a:ext cx="4406901" cy="41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ysClr val="windowText" lastClr="000000"/>
                  </a:solidFill>
                </a:rPr>
                <a:t>전체 랭킹 정보                                         </a:t>
              </a:r>
              <a:r>
                <a:rPr lang="en-US" altLang="ko-KR" sz="400" dirty="0">
                  <a:solidFill>
                    <a:sysClr val="windowText" lastClr="000000"/>
                  </a:solidFill>
                </a:rPr>
                <a:t>+ </a:t>
              </a:r>
              <a:r>
                <a:rPr lang="ko-KR" altLang="en-US" sz="400" dirty="0" err="1">
                  <a:solidFill>
                    <a:sysClr val="windowText" lastClr="000000"/>
                  </a:solidFill>
                </a:rPr>
                <a:t>더보기</a:t>
              </a:r>
              <a:endParaRPr lang="en-US" altLang="ko-KR" sz="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E2A2F68-EE18-C8EE-20A2-512798CDA2B7}"/>
                </a:ext>
              </a:extLst>
            </p:cNvPr>
            <p:cNvSpPr/>
            <p:nvPr/>
          </p:nvSpPr>
          <p:spPr>
            <a:xfrm>
              <a:off x="4749800" y="4686300"/>
              <a:ext cx="4203700" cy="1701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DAEB565-748D-34D1-70F6-B5A60B1E17BF}"/>
                </a:ext>
              </a:extLst>
            </p:cNvPr>
            <p:cNvGrpSpPr/>
            <p:nvPr/>
          </p:nvGrpSpPr>
          <p:grpSpPr>
            <a:xfrm>
              <a:off x="4902200" y="2425700"/>
              <a:ext cx="88900" cy="1393309"/>
              <a:chOff x="3454400" y="2425700"/>
              <a:chExt cx="88900" cy="1393309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69B7375F-A6C1-2D5B-D7D3-FE4474E1AA93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4887C79E-5317-DD86-8A17-802BF2010C8F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F12A1794-38DB-9D6D-DD6C-D3CA1F447997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B584E04B-21A3-23EF-57EC-FA5FF5B06687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D967FB41-784A-ADB4-E302-A919A7E7124B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47CD392E-EE12-49D0-B4F6-965846F79E87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453C18F-9B45-4EF3-0D19-9F5F5E0EF4A2}"/>
                </a:ext>
              </a:extLst>
            </p:cNvPr>
            <p:cNvGrpSpPr/>
            <p:nvPr/>
          </p:nvGrpSpPr>
          <p:grpSpPr>
            <a:xfrm>
              <a:off x="254000" y="4840545"/>
              <a:ext cx="88900" cy="1393309"/>
              <a:chOff x="3454400" y="2425700"/>
              <a:chExt cx="88900" cy="1393309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E913F27E-3FAC-03FE-7079-2BF9D02C7A17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17E41AD0-1AC8-DF3D-BE1F-0A7FD211DFC5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11832D72-DE92-1572-A913-F1DEAE28C9C4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A2DE2AC8-CF1A-E7E4-F52D-1BD0466661EA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2F93749E-9BF4-2E72-CBC5-3A31A42075A8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98E9B16C-5073-CFBD-17D1-0017168CD5B8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FB4B619-AF21-E0B6-1CED-6BA44672E08A}"/>
                </a:ext>
              </a:extLst>
            </p:cNvPr>
            <p:cNvGrpSpPr/>
            <p:nvPr/>
          </p:nvGrpSpPr>
          <p:grpSpPr>
            <a:xfrm>
              <a:off x="4876800" y="4840545"/>
              <a:ext cx="88900" cy="1393309"/>
              <a:chOff x="3454400" y="2425700"/>
              <a:chExt cx="88900" cy="1393309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1B615B5-592A-7169-AF99-C44B5F662AE4}"/>
                  </a:ext>
                </a:extLst>
              </p:cNvPr>
              <p:cNvSpPr/>
              <p:nvPr/>
            </p:nvSpPr>
            <p:spPr>
              <a:xfrm>
                <a:off x="3454400" y="242570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2DDA6810-53BA-D097-1F92-805D43B9278C}"/>
                  </a:ext>
                </a:extLst>
              </p:cNvPr>
              <p:cNvSpPr/>
              <p:nvPr/>
            </p:nvSpPr>
            <p:spPr>
              <a:xfrm>
                <a:off x="3454400" y="26872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7D848D58-DE3E-3983-8972-CAF0E27CF4A3}"/>
                  </a:ext>
                </a:extLst>
              </p:cNvPr>
              <p:cNvSpPr/>
              <p:nvPr/>
            </p:nvSpPr>
            <p:spPr>
              <a:xfrm>
                <a:off x="3454400" y="2946225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CDAB7B-459F-9A88-2984-F879952901DB}"/>
                  </a:ext>
                </a:extLst>
              </p:cNvPr>
              <p:cNvSpPr/>
              <p:nvPr/>
            </p:nvSpPr>
            <p:spPr>
              <a:xfrm>
                <a:off x="3454400" y="32043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DDF8F67-1288-6B43-5E81-F844527DAAD0}"/>
                  </a:ext>
                </a:extLst>
              </p:cNvPr>
              <p:cNvSpPr/>
              <p:nvPr/>
            </p:nvSpPr>
            <p:spPr>
              <a:xfrm>
                <a:off x="3454400" y="3460750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DEEA2C2-8B0E-C593-9640-701996A00591}"/>
                  </a:ext>
                </a:extLst>
              </p:cNvPr>
              <p:cNvSpPr/>
              <p:nvPr/>
            </p:nvSpPr>
            <p:spPr>
              <a:xfrm>
                <a:off x="3454400" y="3730109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E1648F4F-1AF9-8DCB-2923-6AB3B00642E1}"/>
                </a:ext>
              </a:extLst>
            </p:cNvPr>
            <p:cNvSpPr/>
            <p:nvPr/>
          </p:nvSpPr>
          <p:spPr>
            <a:xfrm>
              <a:off x="1468415" y="1821249"/>
              <a:ext cx="1590920" cy="159092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프로필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사진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AD89D5A-3416-43FB-532C-BCBA7FCEC1C5}"/>
                </a:ext>
              </a:extLst>
            </p:cNvPr>
            <p:cNvSpPr/>
            <p:nvPr/>
          </p:nvSpPr>
          <p:spPr>
            <a:xfrm>
              <a:off x="1837764" y="3629434"/>
              <a:ext cx="859570" cy="4735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>
                  <a:solidFill>
                    <a:sysClr val="windowText" lastClr="000000"/>
                  </a:solidFill>
                </a:rPr>
                <a:t>프로필 수정</a:t>
              </a:r>
              <a:endParaRPr lang="en-US" altLang="ko-KR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2EF1C5E-8E0D-AC62-1A54-3311DDC864D2}"/>
                </a:ext>
              </a:extLst>
            </p:cNvPr>
            <p:cNvSpPr txBox="1"/>
            <p:nvPr/>
          </p:nvSpPr>
          <p:spPr>
            <a:xfrm>
              <a:off x="4987147" y="4743967"/>
              <a:ext cx="105164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문주 군단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2905471-5E34-33BF-BF53-631F0B7FF646}"/>
                </a:ext>
              </a:extLst>
            </p:cNvPr>
            <p:cNvSpPr txBox="1"/>
            <p:nvPr/>
          </p:nvSpPr>
          <p:spPr>
            <a:xfrm>
              <a:off x="4987147" y="5020966"/>
              <a:ext cx="1316418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문주 </a:t>
              </a:r>
              <a:r>
                <a:rPr lang="ko-KR" altLang="en-US" sz="400" dirty="0" err="1"/>
                <a:t>갱스터즈</a:t>
              </a:r>
              <a:endParaRPr lang="ko-KR" altLang="en-US" sz="4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61BABFD-EA9C-AAA9-70E2-F5E55F409E9D}"/>
                </a:ext>
              </a:extLst>
            </p:cNvPr>
            <p:cNvSpPr txBox="1"/>
            <p:nvPr/>
          </p:nvSpPr>
          <p:spPr>
            <a:xfrm>
              <a:off x="4987147" y="5254311"/>
              <a:ext cx="100613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/>
                <a:t>개발냥발</a:t>
              </a:r>
              <a:endParaRPr lang="ko-KR" altLang="en-US" sz="4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E51C3A-7200-FAB8-F468-82A7DC02D091}"/>
                </a:ext>
              </a:extLst>
            </p:cNvPr>
            <p:cNvSpPr txBox="1"/>
            <p:nvPr/>
          </p:nvSpPr>
          <p:spPr>
            <a:xfrm>
              <a:off x="4987147" y="5525137"/>
              <a:ext cx="1006136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/>
                <a:t>김반박이</a:t>
              </a:r>
              <a:endParaRPr lang="ko-KR" altLang="en-US" sz="4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F261788-5388-6838-4E0B-00E1DDE9DD1B}"/>
                </a:ext>
              </a:extLst>
            </p:cNvPr>
            <p:cNvSpPr txBox="1"/>
            <p:nvPr/>
          </p:nvSpPr>
          <p:spPr>
            <a:xfrm>
              <a:off x="4987147" y="5777935"/>
              <a:ext cx="575881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/>
                <a:t>…</a:t>
              </a:r>
              <a:endParaRPr lang="ko-KR" altLang="en-US" sz="4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FD468A6-C682-CB15-5AE7-5BDB4BA92CF6}"/>
                </a:ext>
              </a:extLst>
            </p:cNvPr>
            <p:cNvSpPr txBox="1"/>
            <p:nvPr/>
          </p:nvSpPr>
          <p:spPr>
            <a:xfrm>
              <a:off x="4987147" y="6048761"/>
              <a:ext cx="575881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" dirty="0"/>
                <a:t>…</a:t>
              </a:r>
              <a:endParaRPr lang="ko-KR" altLang="en-US" sz="4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07C0D30-2ACB-DBED-0EF1-2F122B25F35F}"/>
                </a:ext>
              </a:extLst>
            </p:cNvPr>
            <p:cNvSpPr txBox="1"/>
            <p:nvPr/>
          </p:nvSpPr>
          <p:spPr>
            <a:xfrm>
              <a:off x="452160" y="4743967"/>
              <a:ext cx="1494312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경기 중 금지사항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EE47877-F7D1-AFCD-6267-D9EB7509EA04}"/>
                </a:ext>
              </a:extLst>
            </p:cNvPr>
            <p:cNvSpPr txBox="1"/>
            <p:nvPr/>
          </p:nvSpPr>
          <p:spPr>
            <a:xfrm>
              <a:off x="452160" y="5017700"/>
              <a:ext cx="1874922" cy="415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/>
                <a:t>매너게임 부탁드립니다</a:t>
              </a:r>
              <a:r>
                <a:rPr lang="en-US" altLang="ko-KR" sz="400" dirty="0"/>
                <a:t>.</a:t>
              </a:r>
              <a:endParaRPr lang="ko-KR" altLang="en-US" sz="400" dirty="0"/>
            </a:p>
          </p:txBody>
        </p:sp>
      </p:grpSp>
      <p:pic>
        <p:nvPicPr>
          <p:cNvPr id="330" name="그림 329">
            <a:extLst>
              <a:ext uri="{FF2B5EF4-FFF2-40B4-BE49-F238E27FC236}">
                <a16:creationId xmlns:a16="http://schemas.microsoft.com/office/drawing/2014/main" id="{6ADB0D38-A60F-8F8F-4D49-972224DD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115" y="1942447"/>
            <a:ext cx="3857177" cy="278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99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48288E1A-FB2D-7A80-7150-4562A01C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61641"/>
            <a:ext cx="2908300" cy="80531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개발 환경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B08422-A637-8F5F-D71D-93A5A35356AA}"/>
              </a:ext>
            </a:extLst>
          </p:cNvPr>
          <p:cNvSpPr/>
          <p:nvPr/>
        </p:nvSpPr>
        <p:spPr>
          <a:xfrm>
            <a:off x="270149" y="1523999"/>
            <a:ext cx="3525089" cy="5050972"/>
          </a:xfrm>
          <a:prstGeom prst="rect">
            <a:avLst/>
          </a:prstGeom>
          <a:solidFill>
            <a:srgbClr val="FBFBFB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6E58A-3435-980B-294A-21BBA4A6A6AB}"/>
              </a:ext>
            </a:extLst>
          </p:cNvPr>
          <p:cNvSpPr txBox="1"/>
          <p:nvPr/>
        </p:nvSpPr>
        <p:spPr>
          <a:xfrm>
            <a:off x="1234407" y="1262389"/>
            <a:ext cx="1596572" cy="461665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Wanted Sans" panose="020B0504000000000000" pitchFamily="50" charset="-127"/>
                <a:ea typeface="Wanted Sans" panose="020B0504000000000000" pitchFamily="50" charset="-127"/>
              </a:rPr>
              <a:t>프론트엔드</a:t>
            </a:r>
            <a:endParaRPr lang="en-US" altLang="ko-KR" sz="24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pic>
        <p:nvPicPr>
          <p:cNvPr id="4" name="Google Shape;263;p13">
            <a:extLst>
              <a:ext uri="{FF2B5EF4-FFF2-40B4-BE49-F238E27FC236}">
                <a16:creationId xmlns:a16="http://schemas.microsoft.com/office/drawing/2014/main" id="{6B801365-2733-F304-0CDC-FA3335F0FA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3868" y="3965515"/>
            <a:ext cx="1088999" cy="52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64;p13">
            <a:extLst>
              <a:ext uri="{FF2B5EF4-FFF2-40B4-BE49-F238E27FC236}">
                <a16:creationId xmlns:a16="http://schemas.microsoft.com/office/drawing/2014/main" id="{495D9AF8-2B59-55B7-AFD9-6DEDD95504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2032" y="2560954"/>
            <a:ext cx="633717" cy="88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68;p13">
            <a:extLst>
              <a:ext uri="{FF2B5EF4-FFF2-40B4-BE49-F238E27FC236}">
                <a16:creationId xmlns:a16="http://schemas.microsoft.com/office/drawing/2014/main" id="{2CC23016-39FE-42A8-384B-5E990FBE865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43136" y="2571656"/>
            <a:ext cx="633717" cy="88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71;p13">
            <a:extLst>
              <a:ext uri="{FF2B5EF4-FFF2-40B4-BE49-F238E27FC236}">
                <a16:creationId xmlns:a16="http://schemas.microsoft.com/office/drawing/2014/main" id="{732A173B-580F-A7AC-6CA1-0D35E6E2643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8517" y="2557343"/>
            <a:ext cx="633717" cy="88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72;p13">
            <a:extLst>
              <a:ext uri="{FF2B5EF4-FFF2-40B4-BE49-F238E27FC236}">
                <a16:creationId xmlns:a16="http://schemas.microsoft.com/office/drawing/2014/main" id="{323B8C24-99C8-78AA-DB2B-4DE1B9F11E7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4739" y="3886053"/>
            <a:ext cx="633717" cy="694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70;p13">
            <a:extLst>
              <a:ext uri="{FF2B5EF4-FFF2-40B4-BE49-F238E27FC236}">
                <a16:creationId xmlns:a16="http://schemas.microsoft.com/office/drawing/2014/main" id="{D77A4283-5EB8-2592-ECC8-2F21EDAA2A9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44459" y="4997490"/>
            <a:ext cx="831069" cy="83106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57C091-DE05-72A2-0573-43C3FBCA6B5F}"/>
              </a:ext>
            </a:extLst>
          </p:cNvPr>
          <p:cNvSpPr/>
          <p:nvPr/>
        </p:nvSpPr>
        <p:spPr>
          <a:xfrm>
            <a:off x="4320777" y="1523999"/>
            <a:ext cx="3525089" cy="5050972"/>
          </a:xfrm>
          <a:prstGeom prst="rect">
            <a:avLst/>
          </a:prstGeom>
          <a:solidFill>
            <a:srgbClr val="FBFBFB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C6493E-2676-99C6-E422-8282EA9A03EE}"/>
              </a:ext>
            </a:extLst>
          </p:cNvPr>
          <p:cNvSpPr txBox="1"/>
          <p:nvPr/>
        </p:nvSpPr>
        <p:spPr>
          <a:xfrm>
            <a:off x="5285035" y="1262389"/>
            <a:ext cx="1596572" cy="461665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Wanted Sans" panose="020B0504000000000000" pitchFamily="50" charset="-127"/>
                <a:ea typeface="Wanted Sans" panose="020B0504000000000000" pitchFamily="50" charset="-127"/>
              </a:rPr>
              <a:t>백엔드</a:t>
            </a:r>
            <a:endParaRPr lang="en-US" altLang="ko-KR" sz="24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18AEACF-A680-CE6C-B875-E14456C448A3}"/>
              </a:ext>
            </a:extLst>
          </p:cNvPr>
          <p:cNvSpPr/>
          <p:nvPr/>
        </p:nvSpPr>
        <p:spPr>
          <a:xfrm>
            <a:off x="8371404" y="1523999"/>
            <a:ext cx="3525089" cy="5050972"/>
          </a:xfrm>
          <a:prstGeom prst="rect">
            <a:avLst/>
          </a:prstGeom>
          <a:solidFill>
            <a:srgbClr val="FBFBFB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FCE816-AEB9-DE0C-D2FB-AA3B60E10AA7}"/>
              </a:ext>
            </a:extLst>
          </p:cNvPr>
          <p:cNvSpPr txBox="1"/>
          <p:nvPr/>
        </p:nvSpPr>
        <p:spPr>
          <a:xfrm>
            <a:off x="9210334" y="1262389"/>
            <a:ext cx="1847228" cy="461665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Wanted Sans" panose="020B0504000000000000" pitchFamily="50" charset="-127"/>
                <a:ea typeface="Wanted Sans" panose="020B0504000000000000" pitchFamily="50" charset="-127"/>
              </a:rPr>
              <a:t>협업툴</a:t>
            </a:r>
            <a:r>
              <a:rPr lang="ko-KR" altLang="en-US" sz="2400" dirty="0">
                <a:latin typeface="Wanted Sans" panose="020B0504000000000000" pitchFamily="50" charset="-127"/>
                <a:ea typeface="Wanted Sans" panose="020B0504000000000000" pitchFamily="50" charset="-127"/>
              </a:rPr>
              <a:t> </a:t>
            </a:r>
            <a:r>
              <a:rPr lang="en-US" altLang="ko-KR" sz="2400" dirty="0">
                <a:latin typeface="Wanted Sans" panose="020B0504000000000000" pitchFamily="50" charset="-127"/>
                <a:ea typeface="Wanted Sans" panose="020B0504000000000000" pitchFamily="50" charset="-127"/>
              </a:rPr>
              <a:t>&amp; API</a:t>
            </a:r>
          </a:p>
        </p:txBody>
      </p:sp>
      <p:pic>
        <p:nvPicPr>
          <p:cNvPr id="35" name="Google Shape;269;p13">
            <a:extLst>
              <a:ext uri="{FF2B5EF4-FFF2-40B4-BE49-F238E27FC236}">
                <a16:creationId xmlns:a16="http://schemas.microsoft.com/office/drawing/2014/main" id="{772D74C7-D526-D04D-77E3-C9FC10F9E3B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47897" y="3527083"/>
            <a:ext cx="1270685" cy="127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76;p13">
            <a:extLst>
              <a:ext uri="{FF2B5EF4-FFF2-40B4-BE49-F238E27FC236}">
                <a16:creationId xmlns:a16="http://schemas.microsoft.com/office/drawing/2014/main" id="{16023AE7-44BE-B6B6-2AA9-5F35EEA3236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57478" y="2768837"/>
            <a:ext cx="1243357" cy="44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78;p13">
            <a:extLst>
              <a:ext uri="{FF2B5EF4-FFF2-40B4-BE49-F238E27FC236}">
                <a16:creationId xmlns:a16="http://schemas.microsoft.com/office/drawing/2014/main" id="{575DE672-B2DC-8648-E27B-123F9FE8EB2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25064" y="2557343"/>
            <a:ext cx="906473" cy="906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74;p13">
            <a:extLst>
              <a:ext uri="{FF2B5EF4-FFF2-40B4-BE49-F238E27FC236}">
                <a16:creationId xmlns:a16="http://schemas.microsoft.com/office/drawing/2014/main" id="{3B3C8808-44F7-6C41-22A3-3150B7B15BA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73123" y="3784223"/>
            <a:ext cx="1010353" cy="8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F60EAB7-E043-D588-7CE0-F8B54E9D0A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7182" y="4981537"/>
            <a:ext cx="1320095" cy="122814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5F7806E-61BF-2817-E705-1D9AA76B92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03566" y="2608624"/>
            <a:ext cx="2648707" cy="62018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ECAAC20-46AA-4DD9-F1F9-E718F9ED5A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79408" y="3351480"/>
            <a:ext cx="2297022" cy="749029"/>
          </a:xfrm>
          <a:prstGeom prst="rect">
            <a:avLst/>
          </a:prstGeom>
        </p:spPr>
      </p:pic>
      <p:pic>
        <p:nvPicPr>
          <p:cNvPr id="42" name="Google Shape;266;p13">
            <a:extLst>
              <a:ext uri="{FF2B5EF4-FFF2-40B4-BE49-F238E27FC236}">
                <a16:creationId xmlns:a16="http://schemas.microsoft.com/office/drawing/2014/main" id="{49E2BD6D-2199-E9BC-2B07-9CCF3813EE38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195724" y="4241555"/>
            <a:ext cx="1337115" cy="755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936B751-A4CE-09B6-B766-AD7AC132A6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677" b="92627" l="9914" r="89655">
                        <a14:foregroundMark x1="49138" y1="38710" x2="49138" y2="38710"/>
                        <a14:foregroundMark x1="22414" y1="89401" x2="22414" y2="89401"/>
                        <a14:foregroundMark x1="30603" y1="88479" x2="30603" y2="88479"/>
                        <a14:foregroundMark x1="32328" y1="92627" x2="32328" y2="92627"/>
                        <a14:foregroundMark x1="40517" y1="84332" x2="40517" y2="84332"/>
                        <a14:foregroundMark x1="51293" y1="84793" x2="51293" y2="84793"/>
                        <a14:foregroundMark x1="68534" y1="89401" x2="68534" y2="89401"/>
                        <a14:foregroundMark x1="74569" y1="87558" x2="74569" y2="87558"/>
                        <a14:foregroundMark x1="84914" y1="88479" x2="84914" y2="88479"/>
                        <a14:backgroundMark x1="66379" y1="88018" x2="66379" y2="88018"/>
                        <a14:backgroundMark x1="50431" y1="85253" x2="50431" y2="852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4113" y="4049575"/>
            <a:ext cx="1268850" cy="1186812"/>
          </a:xfrm>
          <a:prstGeom prst="rect">
            <a:avLst/>
          </a:prstGeom>
        </p:spPr>
      </p:pic>
      <p:pic>
        <p:nvPicPr>
          <p:cNvPr id="1026" name="Picture 2" descr="Gradle] 순수 자바/코틀린 Gradle 프로젝트를 실행 가능한 jar 파일로 빌드하기">
            <a:extLst>
              <a:ext uri="{FF2B5EF4-FFF2-40B4-BE49-F238E27FC236}">
                <a16:creationId xmlns:a16="http://schemas.microsoft.com/office/drawing/2014/main" id="{8AEC6521-410E-3C2F-9252-AC0E5F02E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000" b="90000" l="10000" r="94000">
                        <a14:foregroundMark x1="91000" y1="19500" x2="91000" y2="19500"/>
                        <a14:foregroundMark x1="79000" y1="8000" x2="79000" y2="8000"/>
                        <a14:foregroundMark x1="48500" y1="85500" x2="48500" y2="85500"/>
                        <a14:foregroundMark x1="58500" y1="84500" x2="58500" y2="84500"/>
                        <a14:foregroundMark x1="65500" y1="83500" x2="65500" y2="83500"/>
                        <a14:foregroundMark x1="76500" y1="87000" x2="76500" y2="87000"/>
                        <a14:foregroundMark x1="30500" y1="86000" x2="30500" y2="86000"/>
                        <a14:foregroundMark x1="36000" y1="86500" x2="36000" y2="86500"/>
                        <a14:foregroundMark x1="81500" y1="4000" x2="81500" y2="4000"/>
                        <a14:foregroundMark x1="81000" y1="5000" x2="81000" y2="5000"/>
                        <a14:foregroundMark x1="81000" y1="5000" x2="81000" y2="5000"/>
                        <a14:foregroundMark x1="81000" y1="4500" x2="81000" y2="4500"/>
                        <a14:foregroundMark x1="11000" y1="52500" x2="11000" y2="52500"/>
                        <a14:foregroundMark x1="10000" y1="53000" x2="10000" y2="53000"/>
                        <a14:foregroundMark x1="94000" y1="16000" x2="94000" y2="16000"/>
                        <a14:backgroundMark x1="56500" y1="86500" x2="56500" y2="86500"/>
                        <a14:backgroundMark x1="74000" y1="85000" x2="74000" y2="85000"/>
                        <a14:backgroundMark x1="58000" y1="85000" x2="58000" y2="85000"/>
                        <a14:backgroundMark x1="58500" y1="85000" x2="58500" y2="85000"/>
                        <a14:backgroundMark x1="77000" y1="88000" x2="77000" y2="88000"/>
                        <a14:backgroundMark x1="76000" y1="88000" x2="76000" y2="88000"/>
                        <a14:backgroundMark x1="58000" y1="84000" x2="58000" y2="84000"/>
                        <a14:backgroundMark x1="45500" y1="88500" x2="45500" y2="8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720" y="5002924"/>
            <a:ext cx="1219703" cy="12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lliJ] IntelliJ Build, Gradle Build 차이점">
            <a:extLst>
              <a:ext uri="{FF2B5EF4-FFF2-40B4-BE49-F238E27FC236}">
                <a16:creationId xmlns:a16="http://schemas.microsoft.com/office/drawing/2014/main" id="{759FB65E-65DA-CA6F-1392-86B689135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6" t="18407" r="26884" b="18407"/>
          <a:stretch/>
        </p:blipFill>
        <p:spPr bwMode="auto">
          <a:xfrm>
            <a:off x="9645707" y="5413024"/>
            <a:ext cx="964423" cy="92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1486D5-D79C-8161-C9E7-8BBE94E7F4DC}"/>
              </a:ext>
            </a:extLst>
          </p:cNvPr>
          <p:cNvSpPr txBox="1"/>
          <p:nvPr/>
        </p:nvSpPr>
        <p:spPr>
          <a:xfrm>
            <a:off x="6383128" y="3429000"/>
            <a:ext cx="119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Wanted Sans" panose="020B0504000000000000" pitchFamily="50" charset="-127"/>
                <a:ea typeface="Wanted Sans" panose="020B0504000000000000" pitchFamily="50" charset="-127"/>
              </a:rPr>
              <a:t>23.1.1.345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B6539-5F7B-1C40-3C76-1865C66B6BD6}"/>
              </a:ext>
            </a:extLst>
          </p:cNvPr>
          <p:cNvSpPr txBox="1"/>
          <p:nvPr/>
        </p:nvSpPr>
        <p:spPr>
          <a:xfrm>
            <a:off x="4783985" y="4747054"/>
            <a:ext cx="119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Wanted Sans" panose="020B0504000000000000" pitchFamily="50" charset="-127"/>
                <a:ea typeface="Wanted Sans" panose="020B0504000000000000" pitchFamily="50" charset="-127"/>
              </a:rPr>
              <a:t>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2C3980-CEAC-D549-3354-83E7BA9175F6}"/>
              </a:ext>
            </a:extLst>
          </p:cNvPr>
          <p:cNvSpPr txBox="1"/>
          <p:nvPr/>
        </p:nvSpPr>
        <p:spPr>
          <a:xfrm>
            <a:off x="4862058" y="6166510"/>
            <a:ext cx="119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Wanted Sans" panose="020B0504000000000000" pitchFamily="50" charset="-127"/>
                <a:ea typeface="Wanted Sans" panose="020B0504000000000000" pitchFamily="50" charset="-127"/>
              </a:rPr>
              <a:t>3.2.6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8F6AE1-2B18-BE36-CDE5-DCEFE20A6487}"/>
              </a:ext>
            </a:extLst>
          </p:cNvPr>
          <p:cNvSpPr txBox="1"/>
          <p:nvPr/>
        </p:nvSpPr>
        <p:spPr>
          <a:xfrm>
            <a:off x="6286436" y="6166510"/>
            <a:ext cx="119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Wanted Sans" panose="020B0504000000000000" pitchFamily="50" charset="-127"/>
                <a:ea typeface="Wanted Sans" panose="020B0504000000000000" pitchFamily="50" charset="-127"/>
              </a:rPr>
              <a:t>8.8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461226-EE23-6907-63DB-019C2678488B}"/>
              </a:ext>
            </a:extLst>
          </p:cNvPr>
          <p:cNvSpPr txBox="1"/>
          <p:nvPr/>
        </p:nvSpPr>
        <p:spPr>
          <a:xfrm>
            <a:off x="4810868" y="3355848"/>
            <a:ext cx="119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Wanted Sans" panose="020B0504000000000000" pitchFamily="50" charset="-127"/>
                <a:ea typeface="Wanted Sans" panose="020B0504000000000000" pitchFamily="50" charset="-127"/>
              </a:rPr>
              <a:t>23C</a:t>
            </a:r>
          </a:p>
        </p:txBody>
      </p:sp>
    </p:spTree>
    <p:extLst>
      <p:ext uri="{BB962C8B-B14F-4D97-AF65-F5344CB8AC3E}">
        <p14:creationId xmlns:p14="http://schemas.microsoft.com/office/powerpoint/2010/main" val="22045064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AB3C21-63E0-1034-D9BB-1D7CF13AC025}"/>
              </a:ext>
            </a:extLst>
          </p:cNvPr>
          <p:cNvSpPr txBox="1"/>
          <p:nvPr/>
        </p:nvSpPr>
        <p:spPr>
          <a:xfrm>
            <a:off x="3666489" y="2828835"/>
            <a:ext cx="4859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역할 및 소감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E36ECB3-9B69-EED6-A546-108B525288F3}"/>
              </a:ext>
            </a:extLst>
          </p:cNvPr>
          <p:cNvCxnSpPr>
            <a:cxnSpLocks/>
          </p:cNvCxnSpPr>
          <p:nvPr/>
        </p:nvCxnSpPr>
        <p:spPr>
          <a:xfrm flipV="1">
            <a:off x="-76200" y="-53340"/>
            <a:ext cx="2545080" cy="2125980"/>
          </a:xfrm>
          <a:prstGeom prst="line">
            <a:avLst/>
          </a:prstGeom>
          <a:ln w="76200">
            <a:solidFill>
              <a:srgbClr val="92A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4D8311A-3644-B17B-421B-A10E63CC8A39}"/>
              </a:ext>
            </a:extLst>
          </p:cNvPr>
          <p:cNvCxnSpPr>
            <a:cxnSpLocks/>
          </p:cNvCxnSpPr>
          <p:nvPr/>
        </p:nvCxnSpPr>
        <p:spPr>
          <a:xfrm flipV="1">
            <a:off x="9748520" y="4867003"/>
            <a:ext cx="2545080" cy="2125980"/>
          </a:xfrm>
          <a:prstGeom prst="line">
            <a:avLst/>
          </a:prstGeom>
          <a:ln w="76200">
            <a:solidFill>
              <a:srgbClr val="92A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5578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75CA86D-117B-4EB1-F550-61BCDCDA0EA9}"/>
              </a:ext>
            </a:extLst>
          </p:cNvPr>
          <p:cNvSpPr txBox="1">
            <a:spLocks/>
          </p:cNvSpPr>
          <p:nvPr/>
        </p:nvSpPr>
        <p:spPr>
          <a:xfrm>
            <a:off x="393700" y="172959"/>
            <a:ext cx="1841500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문주영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9EDDCB-D698-994E-A560-AD9B3EFFF01E}"/>
              </a:ext>
            </a:extLst>
          </p:cNvPr>
          <p:cNvSpPr/>
          <p:nvPr/>
        </p:nvSpPr>
        <p:spPr>
          <a:xfrm>
            <a:off x="7750628" y="1523999"/>
            <a:ext cx="4100286" cy="5050972"/>
          </a:xfrm>
          <a:prstGeom prst="rect">
            <a:avLst/>
          </a:prstGeom>
          <a:solidFill>
            <a:srgbClr val="FBFBFB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7052C-C047-9F66-E2CF-88FB3272D0FE}"/>
              </a:ext>
            </a:extLst>
          </p:cNvPr>
          <p:cNvSpPr/>
          <p:nvPr/>
        </p:nvSpPr>
        <p:spPr>
          <a:xfrm>
            <a:off x="3367313" y="1523999"/>
            <a:ext cx="4100286" cy="5050972"/>
          </a:xfrm>
          <a:prstGeom prst="rect">
            <a:avLst/>
          </a:prstGeom>
          <a:solidFill>
            <a:srgbClr val="FBFBFB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2FC9A4-FB87-5DA3-BCC8-DFF4FF14E43B}"/>
              </a:ext>
            </a:extLst>
          </p:cNvPr>
          <p:cNvSpPr/>
          <p:nvPr/>
        </p:nvSpPr>
        <p:spPr>
          <a:xfrm>
            <a:off x="341086" y="1523999"/>
            <a:ext cx="2743198" cy="5050972"/>
          </a:xfrm>
          <a:prstGeom prst="rect">
            <a:avLst/>
          </a:prstGeom>
          <a:solidFill>
            <a:srgbClr val="FBFBFB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039864-1E35-28CB-C692-2B95F4002271}"/>
              </a:ext>
            </a:extLst>
          </p:cNvPr>
          <p:cNvSpPr txBox="1"/>
          <p:nvPr/>
        </p:nvSpPr>
        <p:spPr>
          <a:xfrm>
            <a:off x="4619170" y="1262389"/>
            <a:ext cx="1596572" cy="523220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Wanted Sans" panose="020B0504000000000000" pitchFamily="50" charset="-127"/>
                <a:ea typeface="Wanted Sans" panose="020B0504000000000000" pitchFamily="50" charset="-127"/>
              </a:rPr>
              <a:t> 배운 점 </a:t>
            </a:r>
            <a:endParaRPr lang="en-US" altLang="ko-KR" sz="28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EA05A-A613-0778-7247-ED2BE9BF046D}"/>
              </a:ext>
            </a:extLst>
          </p:cNvPr>
          <p:cNvSpPr txBox="1"/>
          <p:nvPr/>
        </p:nvSpPr>
        <p:spPr>
          <a:xfrm>
            <a:off x="8688613" y="1262389"/>
            <a:ext cx="2224315" cy="523220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Wanted Sans" panose="020B0504000000000000" pitchFamily="50" charset="-127"/>
                <a:ea typeface="Wanted Sans" panose="020B0504000000000000" pitchFamily="50" charset="-127"/>
              </a:rPr>
              <a:t> 아쉬웠던 점</a:t>
            </a:r>
            <a:endParaRPr lang="en-US" altLang="ko-KR" sz="28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1788EA-A571-A77F-AD9E-B6AF315B6274}"/>
              </a:ext>
            </a:extLst>
          </p:cNvPr>
          <p:cNvSpPr txBox="1"/>
          <p:nvPr/>
        </p:nvSpPr>
        <p:spPr>
          <a:xfrm>
            <a:off x="1052284" y="1262389"/>
            <a:ext cx="1320801" cy="523220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Wanted Sans" panose="020B0504000000000000" pitchFamily="50" charset="-127"/>
                <a:ea typeface="Wanted Sans" panose="020B0504000000000000" pitchFamily="50" charset="-127"/>
              </a:rPr>
              <a:t>역할</a:t>
            </a:r>
            <a:endParaRPr lang="en-US" altLang="ko-KR" sz="28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286378-4B78-18B8-AC13-A1798BEB547D}"/>
              </a:ext>
            </a:extLst>
          </p:cNvPr>
          <p:cNvSpPr txBox="1"/>
          <p:nvPr/>
        </p:nvSpPr>
        <p:spPr>
          <a:xfrm>
            <a:off x="3784599" y="1852409"/>
            <a:ext cx="3265714" cy="4155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아이디어 구현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, 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기획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, 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환경설정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, 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프론트 및 </a:t>
            </a:r>
            <a:r>
              <a:rPr lang="ko-KR" altLang="en-US" sz="2000" dirty="0" err="1">
                <a:latin typeface="Wanted Sans" panose="020B0504000000000000" pitchFamily="50" charset="-127"/>
                <a:ea typeface="Wanted Sans" panose="020B0504000000000000" pitchFamily="50" charset="-127"/>
              </a:rPr>
              <a:t>백엔드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 개발 등을 배우며 웹 개발에 대한 대략적인 구조에 대해 배울 수 있었습니다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.</a:t>
            </a:r>
          </a:p>
          <a:p>
            <a:pPr>
              <a:lnSpc>
                <a:spcPts val="32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이 속에서 어떤 부분이 저에게 더 맞고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, 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맞지 않은 지를 파악 할 수 있어 진로에 대해 더 진지하게 고민할 수 있던 시간이었습니다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.</a:t>
            </a:r>
            <a:endParaRPr lang="ko-KR" altLang="en-US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4CA70C-EEEF-C83D-6239-F91D32ED8370}"/>
              </a:ext>
            </a:extLst>
          </p:cNvPr>
          <p:cNvSpPr txBox="1"/>
          <p:nvPr/>
        </p:nvSpPr>
        <p:spPr>
          <a:xfrm>
            <a:off x="8167913" y="1852409"/>
            <a:ext cx="3265714" cy="4565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ko-KR" altLang="en-US" sz="2000" dirty="0" err="1">
                <a:latin typeface="Wanted Sans" panose="020B0504000000000000" pitchFamily="50" charset="-127"/>
                <a:ea typeface="Wanted Sans" panose="020B0504000000000000" pitchFamily="50" charset="-127"/>
              </a:rPr>
              <a:t>백엔드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 개발 전반에 걸쳐 저는 지속적으로 저의 역량을 최대한 발휘하는 것을 목표로 삼았습니다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.</a:t>
            </a:r>
          </a:p>
          <a:p>
            <a:pPr>
              <a:lnSpc>
                <a:spcPts val="32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그러나 테스트 시나리오를 작성하면서 시간부족으로 구현하지 못한 부분들을 발견하여 너무 아쉬웠습니다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. </a:t>
            </a:r>
          </a:p>
          <a:p>
            <a:pPr>
              <a:lnSpc>
                <a:spcPts val="32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추후 추가적으로 공부하여 구현 못한 기능들을 구현 하고 싶습니다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53FDF7-3BAF-00DB-D125-944B8D93D2FB}"/>
              </a:ext>
            </a:extLst>
          </p:cNvPr>
          <p:cNvSpPr txBox="1"/>
          <p:nvPr/>
        </p:nvSpPr>
        <p:spPr>
          <a:xfrm>
            <a:off x="713013" y="1852409"/>
            <a:ext cx="1999341" cy="4152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00"/>
              </a:lnSpc>
            </a:pPr>
            <a:r>
              <a:rPr lang="ko-KR" altLang="en-US" sz="2800" b="1" dirty="0">
                <a:solidFill>
                  <a:srgbClr val="1E742C"/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조장</a:t>
            </a:r>
            <a:endParaRPr lang="en-US" altLang="ko-KR" sz="2800" b="1" dirty="0">
              <a:solidFill>
                <a:srgbClr val="1E742C"/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29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자료 취합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2900"/>
              </a:lnSpc>
            </a:pP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PPT 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제작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29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소스리스트 작성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29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로그인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29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회원가입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2900"/>
              </a:lnSpc>
            </a:pPr>
            <a:r>
              <a:rPr lang="ko-KR" altLang="en-US" sz="2000" spc="-300" dirty="0">
                <a:latin typeface="Wanted Sans" panose="020B0504000000000000" pitchFamily="50" charset="-127"/>
                <a:ea typeface="Wanted Sans" panose="020B0504000000000000" pitchFamily="50" charset="-127"/>
              </a:rPr>
              <a:t>아이디</a:t>
            </a:r>
            <a:r>
              <a:rPr lang="en-US" altLang="ko-KR" sz="2000" spc="-300" dirty="0">
                <a:latin typeface="Wanted Sans" panose="020B0504000000000000" pitchFamily="50" charset="-127"/>
                <a:ea typeface="Wanted Sans" panose="020B0504000000000000" pitchFamily="50" charset="-127"/>
              </a:rPr>
              <a:t>/</a:t>
            </a:r>
            <a:r>
              <a:rPr lang="ko-KR" altLang="en-US" sz="2000" spc="-300" dirty="0">
                <a:latin typeface="Wanted Sans" panose="020B0504000000000000" pitchFamily="50" charset="-127"/>
                <a:ea typeface="Wanted Sans" panose="020B0504000000000000" pitchFamily="50" charset="-127"/>
              </a:rPr>
              <a:t>비밀번호 찾기</a:t>
            </a:r>
            <a:endParaRPr lang="en-US" altLang="ko-KR" sz="2000" spc="-3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29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메인 페이지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29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게시판리스트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29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게시글 상세보기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29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게시글 작성</a:t>
            </a:r>
          </a:p>
        </p:txBody>
      </p:sp>
    </p:spTree>
    <p:extLst>
      <p:ext uri="{BB962C8B-B14F-4D97-AF65-F5344CB8AC3E}">
        <p14:creationId xmlns:p14="http://schemas.microsoft.com/office/powerpoint/2010/main" val="3099297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75CA86D-117B-4EB1-F550-61BCDCDA0EA9}"/>
              </a:ext>
            </a:extLst>
          </p:cNvPr>
          <p:cNvSpPr txBox="1">
            <a:spLocks/>
          </p:cNvSpPr>
          <p:nvPr/>
        </p:nvSpPr>
        <p:spPr>
          <a:xfrm>
            <a:off x="393700" y="172959"/>
            <a:ext cx="1841500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허진욱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9EDDCB-D698-994E-A560-AD9B3EFFF01E}"/>
              </a:ext>
            </a:extLst>
          </p:cNvPr>
          <p:cNvSpPr/>
          <p:nvPr/>
        </p:nvSpPr>
        <p:spPr>
          <a:xfrm>
            <a:off x="7750628" y="1523999"/>
            <a:ext cx="4100286" cy="5050972"/>
          </a:xfrm>
          <a:prstGeom prst="rect">
            <a:avLst/>
          </a:prstGeom>
          <a:solidFill>
            <a:srgbClr val="FBFBFB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7052C-C047-9F66-E2CF-88FB3272D0FE}"/>
              </a:ext>
            </a:extLst>
          </p:cNvPr>
          <p:cNvSpPr/>
          <p:nvPr/>
        </p:nvSpPr>
        <p:spPr>
          <a:xfrm>
            <a:off x="3367313" y="1523999"/>
            <a:ext cx="4100286" cy="5050972"/>
          </a:xfrm>
          <a:prstGeom prst="rect">
            <a:avLst/>
          </a:prstGeom>
          <a:solidFill>
            <a:srgbClr val="FBFBFB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2FC9A4-FB87-5DA3-BCC8-DFF4FF14E43B}"/>
              </a:ext>
            </a:extLst>
          </p:cNvPr>
          <p:cNvSpPr/>
          <p:nvPr/>
        </p:nvSpPr>
        <p:spPr>
          <a:xfrm>
            <a:off x="341086" y="1523999"/>
            <a:ext cx="2743198" cy="5050972"/>
          </a:xfrm>
          <a:prstGeom prst="rect">
            <a:avLst/>
          </a:prstGeom>
          <a:solidFill>
            <a:srgbClr val="FBFBFB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039864-1E35-28CB-C692-2B95F4002271}"/>
              </a:ext>
            </a:extLst>
          </p:cNvPr>
          <p:cNvSpPr txBox="1"/>
          <p:nvPr/>
        </p:nvSpPr>
        <p:spPr>
          <a:xfrm>
            <a:off x="4619170" y="1262389"/>
            <a:ext cx="1596572" cy="523220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Wanted Sans" panose="020B0504000000000000" pitchFamily="50" charset="-127"/>
                <a:ea typeface="Wanted Sans" panose="020B0504000000000000" pitchFamily="50" charset="-127"/>
              </a:rPr>
              <a:t> 배운 점 </a:t>
            </a:r>
            <a:endParaRPr lang="en-US" altLang="ko-KR" sz="28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EA05A-A613-0778-7247-ED2BE9BF046D}"/>
              </a:ext>
            </a:extLst>
          </p:cNvPr>
          <p:cNvSpPr txBox="1"/>
          <p:nvPr/>
        </p:nvSpPr>
        <p:spPr>
          <a:xfrm>
            <a:off x="8688613" y="1262389"/>
            <a:ext cx="2224315" cy="523220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Wanted Sans" panose="020B0504000000000000" pitchFamily="50" charset="-127"/>
                <a:ea typeface="Wanted Sans" panose="020B0504000000000000" pitchFamily="50" charset="-127"/>
              </a:rPr>
              <a:t> 아쉬웠던 점</a:t>
            </a:r>
            <a:endParaRPr lang="en-US" altLang="ko-KR" sz="28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1788EA-A571-A77F-AD9E-B6AF315B6274}"/>
              </a:ext>
            </a:extLst>
          </p:cNvPr>
          <p:cNvSpPr txBox="1"/>
          <p:nvPr/>
        </p:nvSpPr>
        <p:spPr>
          <a:xfrm>
            <a:off x="1052284" y="1262389"/>
            <a:ext cx="1320801" cy="523220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Wanted Sans" panose="020B0504000000000000" pitchFamily="50" charset="-127"/>
                <a:ea typeface="Wanted Sans" panose="020B0504000000000000" pitchFamily="50" charset="-127"/>
              </a:rPr>
              <a:t>역할</a:t>
            </a:r>
            <a:endParaRPr lang="en-US" altLang="ko-KR" sz="28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286378-4B78-18B8-AC13-A1798BEB547D}"/>
              </a:ext>
            </a:extLst>
          </p:cNvPr>
          <p:cNvSpPr txBox="1"/>
          <p:nvPr/>
        </p:nvSpPr>
        <p:spPr>
          <a:xfrm>
            <a:off x="3784599" y="1852409"/>
            <a:ext cx="3265714" cy="4155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단순히 이론을 공부하는 것이 아닌 직접 아이디어를 내고 그것을 웹 서비스로 구현해 내는 일련의 과정이 즐거웠습니다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.</a:t>
            </a:r>
          </a:p>
          <a:p>
            <a:pPr>
              <a:lnSpc>
                <a:spcPts val="32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이를 통해 전반적인 웹 </a:t>
            </a:r>
            <a:r>
              <a:rPr lang="ko-KR" altLang="en-US" sz="2000" dirty="0" err="1">
                <a:latin typeface="Wanted Sans" panose="020B0504000000000000" pitchFamily="50" charset="-127"/>
                <a:ea typeface="Wanted Sans" panose="020B0504000000000000" pitchFamily="50" charset="-127"/>
              </a:rPr>
              <a:t>개발에대한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 피상적인 이해를 높일 수 있었고 이론으로만 배우던 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Front, Backend 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기술들을</a:t>
            </a:r>
          </a:p>
          <a:p>
            <a:pPr>
              <a:lnSpc>
                <a:spcPts val="32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직접 구현해보는 좋은 경험이었습니다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.</a:t>
            </a:r>
            <a:endParaRPr lang="ko-KR" altLang="en-US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4CA70C-EEEF-C83D-6239-F91D32ED8370}"/>
              </a:ext>
            </a:extLst>
          </p:cNvPr>
          <p:cNvSpPr txBox="1"/>
          <p:nvPr/>
        </p:nvSpPr>
        <p:spPr>
          <a:xfrm>
            <a:off x="8167913" y="1852409"/>
            <a:ext cx="3265714" cy="4565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지도 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API 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활용 및 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e-Mail 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연동과 관련하여 시간 부족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 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등의 이유로 구상은 했지만 구현을 하지 못하여 많이 아쉽습니다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.</a:t>
            </a:r>
          </a:p>
          <a:p>
            <a:pPr>
              <a:lnSpc>
                <a:spcPts val="32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또한 전체적인 프로세스에서 원했던 만큼의 완성도를 이끌어 내지 못하였습니다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.</a:t>
            </a:r>
          </a:p>
          <a:p>
            <a:pPr>
              <a:lnSpc>
                <a:spcPts val="32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하지만 단순히 이 프로젝트에서 끝이 아니라 추가적인 공부를 통해 이 프로젝트의 부족했던 부분을 채워 나가고 싶습니다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.</a:t>
            </a:r>
            <a:endParaRPr lang="ko-KR" altLang="en-US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53FDF7-3BAF-00DB-D125-944B8D93D2FB}"/>
              </a:ext>
            </a:extLst>
          </p:cNvPr>
          <p:cNvSpPr txBox="1"/>
          <p:nvPr/>
        </p:nvSpPr>
        <p:spPr>
          <a:xfrm>
            <a:off x="713013" y="1852409"/>
            <a:ext cx="1999341" cy="4373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발표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2800"/>
              </a:lnSpc>
            </a:pP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Git Hub 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관리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소스 취합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2800"/>
              </a:lnSpc>
            </a:pP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DB 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테이블 관리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소스리스트 작성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경기일정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전적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경기 목록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경기 만들기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경기장 예약하기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경기 상세정보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경기장 목록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3605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75CA86D-117B-4EB1-F550-61BCDCDA0EA9}"/>
              </a:ext>
            </a:extLst>
          </p:cNvPr>
          <p:cNvSpPr txBox="1">
            <a:spLocks/>
          </p:cNvSpPr>
          <p:nvPr/>
        </p:nvSpPr>
        <p:spPr>
          <a:xfrm>
            <a:off x="393700" y="172959"/>
            <a:ext cx="1841500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err="1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홍성연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9EDDCB-D698-994E-A560-AD9B3EFFF01E}"/>
              </a:ext>
            </a:extLst>
          </p:cNvPr>
          <p:cNvSpPr/>
          <p:nvPr/>
        </p:nvSpPr>
        <p:spPr>
          <a:xfrm>
            <a:off x="7750628" y="1523999"/>
            <a:ext cx="4100286" cy="5050972"/>
          </a:xfrm>
          <a:prstGeom prst="rect">
            <a:avLst/>
          </a:prstGeom>
          <a:solidFill>
            <a:srgbClr val="FBFBFB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7052C-C047-9F66-E2CF-88FB3272D0FE}"/>
              </a:ext>
            </a:extLst>
          </p:cNvPr>
          <p:cNvSpPr/>
          <p:nvPr/>
        </p:nvSpPr>
        <p:spPr>
          <a:xfrm>
            <a:off x="3367313" y="1523999"/>
            <a:ext cx="4100286" cy="5050972"/>
          </a:xfrm>
          <a:prstGeom prst="rect">
            <a:avLst/>
          </a:prstGeom>
          <a:solidFill>
            <a:srgbClr val="FBFBFB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2FC9A4-FB87-5DA3-BCC8-DFF4FF14E43B}"/>
              </a:ext>
            </a:extLst>
          </p:cNvPr>
          <p:cNvSpPr/>
          <p:nvPr/>
        </p:nvSpPr>
        <p:spPr>
          <a:xfrm>
            <a:off x="341086" y="1523999"/>
            <a:ext cx="2743198" cy="5050972"/>
          </a:xfrm>
          <a:prstGeom prst="rect">
            <a:avLst/>
          </a:prstGeom>
          <a:solidFill>
            <a:srgbClr val="FBFBFB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039864-1E35-28CB-C692-2B95F4002271}"/>
              </a:ext>
            </a:extLst>
          </p:cNvPr>
          <p:cNvSpPr txBox="1"/>
          <p:nvPr/>
        </p:nvSpPr>
        <p:spPr>
          <a:xfrm>
            <a:off x="4619170" y="1262389"/>
            <a:ext cx="1596572" cy="523220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Wanted Sans" panose="020B0504000000000000" pitchFamily="50" charset="-127"/>
                <a:ea typeface="Wanted Sans" panose="020B0504000000000000" pitchFamily="50" charset="-127"/>
              </a:rPr>
              <a:t> 배운 점 </a:t>
            </a:r>
            <a:endParaRPr lang="en-US" altLang="ko-KR" sz="28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EA05A-A613-0778-7247-ED2BE9BF046D}"/>
              </a:ext>
            </a:extLst>
          </p:cNvPr>
          <p:cNvSpPr txBox="1"/>
          <p:nvPr/>
        </p:nvSpPr>
        <p:spPr>
          <a:xfrm>
            <a:off x="8688613" y="1262389"/>
            <a:ext cx="2224315" cy="523220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Wanted Sans" panose="020B0504000000000000" pitchFamily="50" charset="-127"/>
                <a:ea typeface="Wanted Sans" panose="020B0504000000000000" pitchFamily="50" charset="-127"/>
              </a:rPr>
              <a:t> 아쉬웠던 점</a:t>
            </a:r>
            <a:endParaRPr lang="en-US" altLang="ko-KR" sz="28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1788EA-A571-A77F-AD9E-B6AF315B6274}"/>
              </a:ext>
            </a:extLst>
          </p:cNvPr>
          <p:cNvSpPr txBox="1"/>
          <p:nvPr/>
        </p:nvSpPr>
        <p:spPr>
          <a:xfrm>
            <a:off x="1052284" y="1262389"/>
            <a:ext cx="1320801" cy="523220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Wanted Sans" panose="020B0504000000000000" pitchFamily="50" charset="-127"/>
                <a:ea typeface="Wanted Sans" panose="020B0504000000000000" pitchFamily="50" charset="-127"/>
              </a:rPr>
              <a:t>역할</a:t>
            </a:r>
            <a:endParaRPr lang="en-US" altLang="ko-KR" sz="28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286378-4B78-18B8-AC13-A1798BEB547D}"/>
              </a:ext>
            </a:extLst>
          </p:cNvPr>
          <p:cNvSpPr txBox="1"/>
          <p:nvPr/>
        </p:nvSpPr>
        <p:spPr>
          <a:xfrm>
            <a:off x="3784599" y="1852409"/>
            <a:ext cx="3265714" cy="374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명세서 기반 프로그래밍이 기본이 되어야 한다는 것을 </a:t>
            </a:r>
            <a:r>
              <a:rPr lang="ko-KR" altLang="en-US" sz="2000" dirty="0" err="1">
                <a:latin typeface="Wanted Sans" panose="020B0504000000000000" pitchFamily="50" charset="-127"/>
                <a:ea typeface="Wanted Sans" panose="020B0504000000000000" pitchFamily="50" charset="-127"/>
              </a:rPr>
              <a:t>알게되었습니다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. 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또한 혼자가 아닌 팀프로젝트를 진행하면서 </a:t>
            </a:r>
            <a:r>
              <a:rPr lang="ko-KR" altLang="en-US" sz="2000" dirty="0" err="1">
                <a:latin typeface="Wanted Sans" panose="020B0504000000000000" pitchFamily="50" charset="-127"/>
                <a:ea typeface="Wanted Sans" panose="020B0504000000000000" pitchFamily="50" charset="-127"/>
              </a:rPr>
              <a:t>협업툴의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 사용이 프로젝트 진행 시간을 얼마나 단축해줄 수 있는지 이 또한 다루는 능력이 필요하다는 점을 깨닫게 되었고 이를 배울 수 있는 기회였습니다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.</a:t>
            </a:r>
            <a:endParaRPr lang="ko-KR" altLang="en-US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4CA70C-EEEF-C83D-6239-F91D32ED8370}"/>
              </a:ext>
            </a:extLst>
          </p:cNvPr>
          <p:cNvSpPr txBox="1"/>
          <p:nvPr/>
        </p:nvSpPr>
        <p:spPr>
          <a:xfrm>
            <a:off x="8167913" y="1852409"/>
            <a:ext cx="3265714" cy="4565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초반 명세서를 상세하게 작성하지 않아 하나의 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VO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를 팀원마다 다르게 만드는 등의 혼동이 일어났고 이와 같은 비효율적인 문제가 발생하여 시간을 허비하였습니다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. 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이는 명세서 및 설계서를 상세히 작성했다면 충분히 예방할 수 있던 점이라고 생각합니다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. 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이로 인해 시간이 부족해 구현하지 못한 기능이 있는 데 이 점이 가장 아쉽습니다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.</a:t>
            </a:r>
            <a:endParaRPr lang="ko-KR" altLang="en-US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53FDF7-3BAF-00DB-D125-944B8D93D2FB}"/>
              </a:ext>
            </a:extLst>
          </p:cNvPr>
          <p:cNvSpPr txBox="1"/>
          <p:nvPr/>
        </p:nvSpPr>
        <p:spPr>
          <a:xfrm>
            <a:off x="713013" y="1852409"/>
            <a:ext cx="1999341" cy="292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Git Hub 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관리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3200"/>
              </a:lnSpc>
            </a:pP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DB 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테이블 관리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32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팀 목록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32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팀 만들기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32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나의 팀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32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팀원 목록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32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랭킹</a:t>
            </a:r>
          </a:p>
        </p:txBody>
      </p:sp>
    </p:spTree>
    <p:extLst>
      <p:ext uri="{BB962C8B-B14F-4D97-AF65-F5344CB8AC3E}">
        <p14:creationId xmlns:p14="http://schemas.microsoft.com/office/powerpoint/2010/main" val="21681244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75CA86D-117B-4EB1-F550-61BCDCDA0EA9}"/>
              </a:ext>
            </a:extLst>
          </p:cNvPr>
          <p:cNvSpPr txBox="1">
            <a:spLocks/>
          </p:cNvSpPr>
          <p:nvPr/>
        </p:nvSpPr>
        <p:spPr>
          <a:xfrm>
            <a:off x="393700" y="172959"/>
            <a:ext cx="1841500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최연희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9EDDCB-D698-994E-A560-AD9B3EFFF01E}"/>
              </a:ext>
            </a:extLst>
          </p:cNvPr>
          <p:cNvSpPr/>
          <p:nvPr/>
        </p:nvSpPr>
        <p:spPr>
          <a:xfrm>
            <a:off x="7750628" y="1523999"/>
            <a:ext cx="4100286" cy="5050972"/>
          </a:xfrm>
          <a:prstGeom prst="rect">
            <a:avLst/>
          </a:prstGeom>
          <a:solidFill>
            <a:srgbClr val="FBFBFB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7052C-C047-9F66-E2CF-88FB3272D0FE}"/>
              </a:ext>
            </a:extLst>
          </p:cNvPr>
          <p:cNvSpPr/>
          <p:nvPr/>
        </p:nvSpPr>
        <p:spPr>
          <a:xfrm>
            <a:off x="3367313" y="1523999"/>
            <a:ext cx="4100286" cy="5050972"/>
          </a:xfrm>
          <a:prstGeom prst="rect">
            <a:avLst/>
          </a:prstGeom>
          <a:solidFill>
            <a:srgbClr val="FBFBFB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2FC9A4-FB87-5DA3-BCC8-DFF4FF14E43B}"/>
              </a:ext>
            </a:extLst>
          </p:cNvPr>
          <p:cNvSpPr/>
          <p:nvPr/>
        </p:nvSpPr>
        <p:spPr>
          <a:xfrm>
            <a:off x="341086" y="1523999"/>
            <a:ext cx="2743198" cy="5050972"/>
          </a:xfrm>
          <a:prstGeom prst="rect">
            <a:avLst/>
          </a:prstGeom>
          <a:solidFill>
            <a:srgbClr val="FBFBFB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039864-1E35-28CB-C692-2B95F4002271}"/>
              </a:ext>
            </a:extLst>
          </p:cNvPr>
          <p:cNvSpPr txBox="1"/>
          <p:nvPr/>
        </p:nvSpPr>
        <p:spPr>
          <a:xfrm>
            <a:off x="4619170" y="1262389"/>
            <a:ext cx="1596572" cy="523220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Wanted Sans" panose="020B0504000000000000" pitchFamily="50" charset="-127"/>
                <a:ea typeface="Wanted Sans" panose="020B0504000000000000" pitchFamily="50" charset="-127"/>
              </a:rPr>
              <a:t> 배운 점 </a:t>
            </a:r>
            <a:endParaRPr lang="en-US" altLang="ko-KR" sz="28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EA05A-A613-0778-7247-ED2BE9BF046D}"/>
              </a:ext>
            </a:extLst>
          </p:cNvPr>
          <p:cNvSpPr txBox="1"/>
          <p:nvPr/>
        </p:nvSpPr>
        <p:spPr>
          <a:xfrm>
            <a:off x="8688613" y="1262389"/>
            <a:ext cx="2224315" cy="523220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Wanted Sans" panose="020B0504000000000000" pitchFamily="50" charset="-127"/>
                <a:ea typeface="Wanted Sans" panose="020B0504000000000000" pitchFamily="50" charset="-127"/>
              </a:rPr>
              <a:t> 아쉬웠던 점</a:t>
            </a:r>
            <a:endParaRPr lang="en-US" altLang="ko-KR" sz="28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1788EA-A571-A77F-AD9E-B6AF315B6274}"/>
              </a:ext>
            </a:extLst>
          </p:cNvPr>
          <p:cNvSpPr txBox="1"/>
          <p:nvPr/>
        </p:nvSpPr>
        <p:spPr>
          <a:xfrm>
            <a:off x="1052284" y="1262389"/>
            <a:ext cx="1320801" cy="523220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Wanted Sans" panose="020B0504000000000000" pitchFamily="50" charset="-127"/>
                <a:ea typeface="Wanted Sans" panose="020B0504000000000000" pitchFamily="50" charset="-127"/>
              </a:rPr>
              <a:t>역할</a:t>
            </a:r>
            <a:endParaRPr lang="en-US" altLang="ko-KR" sz="28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286378-4B78-18B8-AC13-A1798BEB547D}"/>
              </a:ext>
            </a:extLst>
          </p:cNvPr>
          <p:cNvSpPr txBox="1"/>
          <p:nvPr/>
        </p:nvSpPr>
        <p:spPr>
          <a:xfrm>
            <a:off x="3784599" y="1852409"/>
            <a:ext cx="3265714" cy="292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이번 프로젝트에서 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Eclipse, IntelliJ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와 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Spring Boot , 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협업 툴 등 여러 개발 툴을 이용하여 개발 환경에서의 실전 경험을 쌓을 수 있었습니다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. 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이 과정을 통해 앞으로의 개발에서도 큰 도움이 될 것이라 느꼈습니다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4CA70C-EEEF-C83D-6239-F91D32ED8370}"/>
              </a:ext>
            </a:extLst>
          </p:cNvPr>
          <p:cNvSpPr txBox="1"/>
          <p:nvPr/>
        </p:nvSpPr>
        <p:spPr>
          <a:xfrm>
            <a:off x="8167913" y="1852409"/>
            <a:ext cx="3265714" cy="2103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ko-KR" altLang="en-US" sz="2000" dirty="0" err="1">
                <a:latin typeface="Wanted Sans" panose="020B0504000000000000" pitchFamily="50" charset="-127"/>
                <a:ea typeface="Wanted Sans" panose="020B0504000000000000" pitchFamily="50" charset="-127"/>
              </a:rPr>
              <a:t>페이징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 처리와 회원탈퇴 기능 등 필요한 기능들을 모두 구현하지 못한 점이  아쉽습니다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. </a:t>
            </a: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실력을 더 키워  구현하지 못한 기능들을 완성시켜보고 싶습니다</a:t>
            </a:r>
            <a:r>
              <a:rPr lang="en-US" altLang="ko-KR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.</a:t>
            </a:r>
            <a:endParaRPr lang="ko-KR" altLang="en-US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53FDF7-3BAF-00DB-D125-944B8D93D2FB}"/>
              </a:ext>
            </a:extLst>
          </p:cNvPr>
          <p:cNvSpPr txBox="1"/>
          <p:nvPr/>
        </p:nvSpPr>
        <p:spPr>
          <a:xfrm>
            <a:off x="713013" y="1852409"/>
            <a:ext cx="1999341" cy="3633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소스리스트 작성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35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마이페이지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3500"/>
              </a:lnSpc>
            </a:pPr>
            <a:r>
              <a:rPr lang="ko-KR" altLang="en-US" sz="2000" spc="-300" dirty="0">
                <a:latin typeface="Wanted Sans" panose="020B0504000000000000" pitchFamily="50" charset="-127"/>
                <a:ea typeface="Wanted Sans" panose="020B0504000000000000" pitchFamily="50" charset="-127"/>
              </a:rPr>
              <a:t>마이페이지 경기결과</a:t>
            </a:r>
            <a:endParaRPr lang="en-US" altLang="ko-KR" sz="2000" spc="-3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3500"/>
              </a:lnSpc>
            </a:pPr>
            <a:r>
              <a:rPr lang="ko-KR" altLang="en-US" sz="2000" spc="-300" dirty="0">
                <a:latin typeface="Wanted Sans" panose="020B0504000000000000" pitchFamily="50" charset="-127"/>
                <a:ea typeface="Wanted Sans" panose="020B0504000000000000" pitchFamily="50" charset="-127"/>
              </a:rPr>
              <a:t>마이페이지 정보수정</a:t>
            </a:r>
            <a:endParaRPr lang="en-US" altLang="ko-KR" sz="2000" spc="-3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3500"/>
              </a:lnSpc>
            </a:pPr>
            <a:r>
              <a:rPr lang="ko-KR" altLang="en-US" sz="2000" spc="-150" dirty="0">
                <a:latin typeface="Wanted Sans" panose="020B0504000000000000" pitchFamily="50" charset="-127"/>
                <a:ea typeface="Wanted Sans" panose="020B0504000000000000" pitchFamily="50" charset="-127"/>
              </a:rPr>
              <a:t>관리자 메인 페이지</a:t>
            </a:r>
            <a:endParaRPr lang="en-US" altLang="ko-KR" sz="2000" spc="-15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35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관리자 회원 목록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35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관리자 팀 목록</a:t>
            </a:r>
            <a:endParaRPr lang="en-US" altLang="ko-KR" sz="2000" dirty="0">
              <a:latin typeface="Wanted Sans" panose="020B0504000000000000" pitchFamily="50" charset="-127"/>
              <a:ea typeface="Wanted Sans" panose="020B0504000000000000" pitchFamily="50" charset="-127"/>
            </a:endParaRPr>
          </a:p>
          <a:p>
            <a:pPr algn="ctr">
              <a:lnSpc>
                <a:spcPts val="3500"/>
              </a:lnSpc>
            </a:pPr>
            <a:r>
              <a:rPr lang="ko-KR" altLang="en-US" sz="2000" dirty="0">
                <a:latin typeface="Wanted Sans" panose="020B0504000000000000" pitchFamily="50" charset="-127"/>
                <a:ea typeface="Wanted Sans" panose="020B0504000000000000" pitchFamily="50" charset="-127"/>
              </a:rPr>
              <a:t>관리자 경기 목록</a:t>
            </a:r>
          </a:p>
        </p:txBody>
      </p:sp>
    </p:spTree>
    <p:extLst>
      <p:ext uri="{BB962C8B-B14F-4D97-AF65-F5344CB8AC3E}">
        <p14:creationId xmlns:p14="http://schemas.microsoft.com/office/powerpoint/2010/main" val="22650860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E0021B-5074-AFAD-62AB-2CBB907A64EE}"/>
              </a:ext>
            </a:extLst>
          </p:cNvPr>
          <p:cNvSpPr txBox="1"/>
          <p:nvPr/>
        </p:nvSpPr>
        <p:spPr>
          <a:xfrm>
            <a:off x="3320240" y="2828835"/>
            <a:ext cx="5551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Thank You!</a:t>
            </a:r>
            <a:endParaRPr lang="ko-KR" altLang="en-US" sz="72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3A149D-5825-1CE0-C837-5B62AE9BE3A9}"/>
              </a:ext>
            </a:extLst>
          </p:cNvPr>
          <p:cNvCxnSpPr>
            <a:cxnSpLocks/>
          </p:cNvCxnSpPr>
          <p:nvPr/>
        </p:nvCxnSpPr>
        <p:spPr>
          <a:xfrm flipV="1">
            <a:off x="-76200" y="-53340"/>
            <a:ext cx="2545080" cy="2125980"/>
          </a:xfrm>
          <a:prstGeom prst="line">
            <a:avLst/>
          </a:prstGeom>
          <a:ln w="76200">
            <a:solidFill>
              <a:srgbClr val="92A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2059512-D1E7-0BFD-1A01-E9A201C9C9BB}"/>
              </a:ext>
            </a:extLst>
          </p:cNvPr>
          <p:cNvCxnSpPr>
            <a:cxnSpLocks/>
          </p:cNvCxnSpPr>
          <p:nvPr/>
        </p:nvCxnSpPr>
        <p:spPr>
          <a:xfrm flipV="1">
            <a:off x="9748520" y="4867003"/>
            <a:ext cx="2545080" cy="2125980"/>
          </a:xfrm>
          <a:prstGeom prst="line">
            <a:avLst/>
          </a:prstGeom>
          <a:ln w="76200">
            <a:solidFill>
              <a:srgbClr val="92A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1F25CFAE-009B-6567-6372-BC54133F3257}"/>
              </a:ext>
            </a:extLst>
          </p:cNvPr>
          <p:cNvSpPr txBox="1">
            <a:spLocks/>
          </p:cNvSpPr>
          <p:nvPr/>
        </p:nvSpPr>
        <p:spPr>
          <a:xfrm>
            <a:off x="5331204" y="4023357"/>
            <a:ext cx="1529592" cy="483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Wanted Sans" panose="020B0504000000000000" pitchFamily="50" charset="-127"/>
                <a:ea typeface="Wanted Sans" panose="020B0504000000000000" pitchFamily="50" charset="-127"/>
              </a:rPr>
              <a:t>문주 군단</a:t>
            </a:r>
            <a:endParaRPr lang="en-US" altLang="ko-KR" b="1" dirty="0">
              <a:solidFill>
                <a:schemeClr val="bg1">
                  <a:lumMod val="75000"/>
                </a:schemeClr>
              </a:solidFill>
              <a:latin typeface="Wanted Sans" panose="020B0504000000000000" pitchFamily="50" charset="-127"/>
              <a:ea typeface="Wanted Sans" panose="020B05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545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199490-18FA-F0BE-14C0-F10169B1A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61641"/>
            <a:ext cx="2908300" cy="80531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개발 환경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836383D-B274-E522-5DBC-183C4AB46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292182"/>
              </p:ext>
            </p:extLst>
          </p:nvPr>
        </p:nvGraphicFramePr>
        <p:xfrm>
          <a:off x="890016" y="1451186"/>
          <a:ext cx="10411968" cy="4669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0656">
                  <a:extLst>
                    <a:ext uri="{9D8B030D-6E8A-4147-A177-3AD203B41FA5}">
                      <a16:colId xmlns:a16="http://schemas.microsoft.com/office/drawing/2014/main" val="2731258103"/>
                    </a:ext>
                  </a:extLst>
                </a:gridCol>
                <a:gridCol w="3470656">
                  <a:extLst>
                    <a:ext uri="{9D8B030D-6E8A-4147-A177-3AD203B41FA5}">
                      <a16:colId xmlns:a16="http://schemas.microsoft.com/office/drawing/2014/main" val="1269903804"/>
                    </a:ext>
                  </a:extLst>
                </a:gridCol>
                <a:gridCol w="3470656">
                  <a:extLst>
                    <a:ext uri="{9D8B030D-6E8A-4147-A177-3AD203B41FA5}">
                      <a16:colId xmlns:a16="http://schemas.microsoft.com/office/drawing/2014/main" val="3228789348"/>
                    </a:ext>
                  </a:extLst>
                </a:gridCol>
              </a:tblGrid>
              <a:tr h="584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Wanted Sans" panose="020B0504000000000000" pitchFamily="50" charset="-127"/>
                          <a:ea typeface="Wanted Sans" panose="020B0504000000000000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Wanted Sans" panose="020B0504000000000000" pitchFamily="50" charset="-127"/>
                          <a:ea typeface="Wanted Sans" panose="020B0504000000000000" pitchFamily="50" charset="-127"/>
                        </a:rPr>
                        <a:t>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Wanted Sans" panose="020B0504000000000000" pitchFamily="50" charset="-127"/>
                          <a:ea typeface="Wanted Sans" panose="020B0504000000000000" pitchFamily="50" charset="-127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380267"/>
                  </a:ext>
                </a:extLst>
              </a:tr>
              <a:tr h="58465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  <a:latin typeface="Wanted Sans" panose="020B0504000000000000" pitchFamily="50" charset="-127"/>
                          <a:ea typeface="Wanted Sans" panose="020B0504000000000000" pitchFamily="50" charset="-127"/>
                        </a:rPr>
                        <a:t>프론트엔드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Wanted Sans" panose="020B0504000000000000" pitchFamily="50" charset="-127"/>
                        <a:ea typeface="Wanted Sans" panose="020B05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Wanted Sans" panose="020B0504000000000000" pitchFamily="50" charset="-127"/>
                          <a:ea typeface="Wanted Sans" panose="020B0504000000000000" pitchFamily="50" charset="-127"/>
                        </a:rPr>
                        <a:t>HTML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Wanted Sans" panose="020B0504000000000000" pitchFamily="50" charset="-127"/>
                        <a:ea typeface="Wanted Sans" panose="020B05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Wanted Sans" panose="020B0504000000000000" pitchFamily="50" charset="-127"/>
                          <a:ea typeface="Wanted Sans" panose="020B0504000000000000" pitchFamily="50" charset="-127"/>
                        </a:rPr>
                        <a:t>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Wanted Sans" panose="020B0504000000000000" pitchFamily="50" charset="-127"/>
                        <a:ea typeface="Wanted Sans" panose="020B05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910031"/>
                  </a:ext>
                </a:extLst>
              </a:tr>
              <a:tr h="584651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Wanted Sans" panose="020B0504000000000000" pitchFamily="50" charset="-127"/>
                          <a:ea typeface="Wanted Sans" panose="020B0504000000000000" pitchFamily="50" charset="-127"/>
                        </a:rPr>
                        <a:t>CSS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Wanted Sans" panose="020B0504000000000000" pitchFamily="50" charset="-127"/>
                        <a:ea typeface="Wanted Sans" panose="020B05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Wanted Sans" panose="020B0504000000000000" pitchFamily="50" charset="-127"/>
                          <a:ea typeface="Wanted Sans" panose="020B0504000000000000" pitchFamily="50" charset="-127"/>
                        </a:rPr>
                        <a:t>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Wanted Sans" panose="020B0504000000000000" pitchFamily="50" charset="-127"/>
                        <a:ea typeface="Wanted Sans" panose="020B05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2312"/>
                  </a:ext>
                </a:extLst>
              </a:tr>
              <a:tr h="58465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  <a:latin typeface="Wanted Sans" panose="020B0504000000000000" pitchFamily="50" charset="-127"/>
                          <a:ea typeface="Wanted Sans" panose="020B0504000000000000" pitchFamily="50" charset="-127"/>
                        </a:rPr>
                        <a:t>백엔드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Wanted Sans" panose="020B0504000000000000" pitchFamily="50" charset="-127"/>
                        <a:ea typeface="Wanted Sans" panose="020B05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Wanted Sans" panose="020B0504000000000000" pitchFamily="50" charset="-127"/>
                          <a:ea typeface="Wanted Sans" panose="020B0504000000000000" pitchFamily="50" charset="-127"/>
                        </a:rPr>
                        <a:t>ORACLE DATA BASE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Wanted Sans" panose="020B0504000000000000" pitchFamily="50" charset="-127"/>
                        <a:ea typeface="Wanted Sans" panose="020B05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Wanted Sans" panose="020B0504000000000000" pitchFamily="50" charset="-127"/>
                          <a:ea typeface="Wanted Sans" panose="020B0504000000000000" pitchFamily="50" charset="-127"/>
                        </a:rPr>
                        <a:t>23C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Wanted Sans" panose="020B0504000000000000" pitchFamily="50" charset="-127"/>
                        <a:ea typeface="Wanted Sans" panose="020B05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248605"/>
                  </a:ext>
                </a:extLst>
              </a:tr>
              <a:tr h="584651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Wanted Sans" panose="020B0504000000000000" pitchFamily="50" charset="-127"/>
                          <a:ea typeface="Wanted Sans" panose="020B0504000000000000" pitchFamily="50" charset="-127"/>
                        </a:rPr>
                        <a:t>ORACLE SQL DEVELOPER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Wanted Sans" panose="020B0504000000000000" pitchFamily="50" charset="-127"/>
                        <a:ea typeface="Wanted Sans" panose="020B05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Wanted Sans" panose="020B0504000000000000" pitchFamily="50" charset="-127"/>
                          <a:ea typeface="Wanted Sans" panose="020B0504000000000000" pitchFamily="50" charset="-127"/>
                        </a:rPr>
                        <a:t>23.1.1.345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Wanted Sans" panose="020B0504000000000000" pitchFamily="50" charset="-127"/>
                        <a:ea typeface="Wanted Sans" panose="020B05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216362"/>
                  </a:ext>
                </a:extLst>
              </a:tr>
              <a:tr h="584651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Wanted Sans" panose="020B0504000000000000" pitchFamily="50" charset="-127"/>
                          <a:ea typeface="Wanted Sans" panose="020B0504000000000000" pitchFamily="50" charset="-127"/>
                        </a:rPr>
                        <a:t>JAVA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Wanted Sans" panose="020B0504000000000000" pitchFamily="50" charset="-127"/>
                        <a:ea typeface="Wanted Sans" panose="020B05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Wanted Sans" panose="020B0504000000000000" pitchFamily="50" charset="-127"/>
                          <a:ea typeface="Wanted Sans" panose="020B0504000000000000" pitchFamily="50" charset="-127"/>
                        </a:rPr>
                        <a:t>17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Wanted Sans" panose="020B0504000000000000" pitchFamily="50" charset="-127"/>
                        <a:ea typeface="Wanted Sans" panose="020B05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119097"/>
                  </a:ext>
                </a:extLst>
              </a:tr>
              <a:tr h="584651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Wanted Sans" panose="020B0504000000000000" pitchFamily="50" charset="-127"/>
                          <a:ea typeface="Wanted Sans" panose="020B0504000000000000" pitchFamily="50" charset="-127"/>
                        </a:rPr>
                        <a:t>SPRINGBOOT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Wanted Sans" panose="020B0504000000000000" pitchFamily="50" charset="-127"/>
                        <a:ea typeface="Wanted Sans" panose="020B05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Wanted Sans" panose="020B0504000000000000" pitchFamily="50" charset="-127"/>
                          <a:ea typeface="Wanted Sans" panose="020B0504000000000000" pitchFamily="50" charset="-127"/>
                        </a:rPr>
                        <a:t>3.2.6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Wanted Sans" panose="020B0504000000000000" pitchFamily="50" charset="-127"/>
                        <a:ea typeface="Wanted Sans" panose="020B05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4599496"/>
                  </a:ext>
                </a:extLst>
              </a:tr>
              <a:tr h="5766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Wanted Sans" panose="020B0504000000000000" pitchFamily="50" charset="-127"/>
                          <a:ea typeface="Wanted Sans" panose="020B0504000000000000" pitchFamily="50" charset="-127"/>
                        </a:rPr>
                        <a:t>GRADLE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Wanted Sans" panose="020B0504000000000000" pitchFamily="50" charset="-127"/>
                        <a:ea typeface="Wanted Sans" panose="020B05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Wanted Sans" panose="020B0504000000000000" pitchFamily="50" charset="-127"/>
                          <a:ea typeface="Wanted Sans" panose="020B0504000000000000" pitchFamily="50" charset="-127"/>
                        </a:rPr>
                        <a:t>8.8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Wanted Sans" panose="020B0504000000000000" pitchFamily="50" charset="-127"/>
                        <a:ea typeface="Wanted Sans" panose="020B05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187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970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AB3C21-63E0-1034-D9BB-1D7CF13AC025}"/>
              </a:ext>
            </a:extLst>
          </p:cNvPr>
          <p:cNvSpPr txBox="1"/>
          <p:nvPr/>
        </p:nvSpPr>
        <p:spPr>
          <a:xfrm>
            <a:off x="1737274" y="2828835"/>
            <a:ext cx="8717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UML </a:t>
            </a:r>
            <a:r>
              <a:rPr lang="ko-KR" altLang="en-US" sz="72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상태 다이어그램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E36ECB3-9B69-EED6-A546-108B525288F3}"/>
              </a:ext>
            </a:extLst>
          </p:cNvPr>
          <p:cNvCxnSpPr>
            <a:cxnSpLocks/>
          </p:cNvCxnSpPr>
          <p:nvPr/>
        </p:nvCxnSpPr>
        <p:spPr>
          <a:xfrm flipV="1">
            <a:off x="-76200" y="-53340"/>
            <a:ext cx="2545080" cy="2125980"/>
          </a:xfrm>
          <a:prstGeom prst="line">
            <a:avLst/>
          </a:prstGeom>
          <a:ln w="76200">
            <a:solidFill>
              <a:srgbClr val="92A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4D8311A-3644-B17B-421B-A10E63CC8A39}"/>
              </a:ext>
            </a:extLst>
          </p:cNvPr>
          <p:cNvCxnSpPr>
            <a:cxnSpLocks/>
          </p:cNvCxnSpPr>
          <p:nvPr/>
        </p:nvCxnSpPr>
        <p:spPr>
          <a:xfrm flipV="1">
            <a:off x="9748520" y="4867003"/>
            <a:ext cx="2545080" cy="2125980"/>
          </a:xfrm>
          <a:prstGeom prst="line">
            <a:avLst/>
          </a:prstGeom>
          <a:ln w="76200">
            <a:solidFill>
              <a:srgbClr val="92A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653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FE6D9B-AC8B-9F4E-6B9E-B05BA256C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212" y="976312"/>
            <a:ext cx="6513170" cy="52339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AC6A55-640E-4D5C-A51A-9CAEF1B9B065}"/>
              </a:ext>
            </a:extLst>
          </p:cNvPr>
          <p:cNvSpPr txBox="1">
            <a:spLocks/>
          </p:cNvSpPr>
          <p:nvPr/>
        </p:nvSpPr>
        <p:spPr>
          <a:xfrm>
            <a:off x="393700" y="172959"/>
            <a:ext cx="6870700" cy="80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UML / 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상태 다이어그램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(</a:t>
            </a:r>
            <a:r>
              <a:rPr lang="ko-KR" altLang="en-US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관리자</a:t>
            </a:r>
            <a:r>
              <a:rPr lang="en-US" altLang="ko-KR" sz="3600" b="1" dirty="0">
                <a:solidFill>
                  <a:srgbClr val="92AC65"/>
                </a:solidFill>
                <a:latin typeface="와구리체 TTF" pitchFamily="2" charset="-127"/>
                <a:ea typeface="와구리체 TTF" pitchFamily="2" charset="-127"/>
              </a:rPr>
              <a:t>)</a:t>
            </a:r>
            <a:endParaRPr lang="ko-KR" altLang="en-US" sz="3600" b="1" dirty="0">
              <a:solidFill>
                <a:srgbClr val="92AC65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520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3092</TotalTime>
  <Words>2047</Words>
  <Application>Microsoft Office PowerPoint</Application>
  <PresentationFormat>와이드스크린</PresentationFormat>
  <Paragraphs>726</Paragraphs>
  <Slides>65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0" baseType="lpstr">
      <vt:lpstr>Arial</vt:lpstr>
      <vt:lpstr>맑은 고딕</vt:lpstr>
      <vt:lpstr>Wanted Sans</vt:lpstr>
      <vt:lpstr>와구리체 TTF</vt:lpstr>
      <vt:lpstr>Office 테마</vt:lpstr>
      <vt:lpstr>PowerPoint 프레젠테이션</vt:lpstr>
      <vt:lpstr>PowerPoint 프레젠테이션</vt:lpstr>
      <vt:lpstr>PowerPoint 프레젠테이션</vt:lpstr>
      <vt:lpstr>기획 내용</vt:lpstr>
      <vt:lpstr>PowerPoint 프레젠테이션</vt:lpstr>
      <vt:lpstr>개발 환경</vt:lpstr>
      <vt:lpstr>개발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문주영</dc:creator>
  <cp:lastModifiedBy>문주영</cp:lastModifiedBy>
  <cp:revision>108</cp:revision>
  <dcterms:created xsi:type="dcterms:W3CDTF">2024-05-27T07:51:51Z</dcterms:created>
  <dcterms:modified xsi:type="dcterms:W3CDTF">2024-07-12T05:38:57Z</dcterms:modified>
</cp:coreProperties>
</file>